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webextensions/webextension1.xml" ContentType="application/vnd.ms-office.webextension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DF06E-D62C-43FD-89A5-16B217368EC8}" v="3" dt="2025-04-23T07:39:21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/>
    <p:restoredTop sz="94647"/>
  </p:normalViewPr>
  <p:slideViewPr>
    <p:cSldViewPr snapToGrid="0" snapToObjects="1">
      <p:cViewPr varScale="1">
        <p:scale>
          <a:sx n="102" d="100"/>
          <a:sy n="102" d="100"/>
        </p:scale>
        <p:origin x="91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106F-A246-2E48-9544-E8146AB80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29C53-2CA9-764A-93AB-ECAD546B0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C782C-8745-7347-B6AC-4D877228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CFD0D-118D-4441-A91C-1B836A28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B8388-0632-6942-96AC-2D619404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4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9CC8-54DA-0A42-9DA3-C9E7FB11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DD596-2259-614F-A986-3F25CF600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5B1C8-F927-B147-8326-E3862924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B53A9-157A-9941-B952-607DAB5F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F697C-66DE-734A-9CA9-579BCEA1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AABD5-DA08-A547-B641-D0E088917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8267B-68DB-BD49-A9B4-434AE7BB2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2D5EC-A445-FF43-82E6-1E7554A5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6C67B-5186-6A4F-8CC0-6CBFEB11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1686-2B7E-F34D-B970-CC7FA2D3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6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EA2F-4473-0948-AB43-EBE33511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B151-747D-604F-903D-9A920F31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47E0C-8A67-AE45-9E33-B90E65F8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27D1-B1FA-884E-BB86-6AA912AD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875C-8A74-6B43-8AF6-63659F8E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2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3F97-6513-314A-BEB3-8AC3A43C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C1008-6364-A640-BA0B-D8775884B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AB27E-7D19-9148-AFBE-D10DF7C1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AB2F-DBDD-3343-AB56-539EF251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2543B-D933-004D-99FF-224DE8B9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E5657-C487-1D4B-9C65-4DD0F323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2E6E-20E6-9043-A03F-A481416CA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B42E3-D2BE-6F4D-92FC-1494FD65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5245B-18BD-FF4F-92B6-242006FB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81255-874F-754B-A47E-861DA0CD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19D76-7CF9-AC46-8DF1-89FFCD7B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2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3E17C-5F89-8D43-BA72-7627FFCB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69009-5908-0446-A2D3-27CA7612D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4F87B-6AD1-4F41-B65A-1712AF5CC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BD845-9E91-C744-AC94-1F3B0763A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476AE-7625-BD41-9CA9-51364370D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E53358-AC69-5B4B-A141-FBCF7AC8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FCEA71-D074-9149-9053-65C6E547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57ED6-3E53-184B-96E1-A81C0B36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7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7104-1EED-AC46-9BFE-74C4C897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CA8C08-9E8C-6741-A2F0-5FAB6AE5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7E1B8-2D7B-4548-B1EC-8C766C92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E0B748-F1C5-8749-8C42-DAC929DF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4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E7249-F53D-4B4D-A448-22699C3D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682F3B-F381-C642-956B-8B897A4E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99A17-3A94-2D4B-863A-D140FD43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4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8CEF-1C51-8C45-A4DD-823EF2ED1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374CA-1122-FA4B-B960-C80ADBD8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A1D2F-31D9-944B-9E05-A6DF632D8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8C1F2-E75A-7847-BE97-4BAFD26A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89FF9-DBBA-CD42-95A8-C1446B01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8F56-7D9A-9D48-8FD1-C96B13CC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4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687D9-2240-8D42-BF6D-3237D5EF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3825A-5AFC-8A42-93C4-F00E40A0F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956E5-5DA8-AB49-9E03-65283DF2A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163D5-4687-C243-A8A2-0650A788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00BF0-29B6-B343-A484-59353A8AC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8E5C9-1065-5147-B725-91FB9915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1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B6787-B51F-DB42-9E52-63E10EB8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B9472-27F5-2144-BCEC-3E0A96761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52788-8A6E-D24F-82D2-F38C9E41A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730A-859E-B540-ADF3-E97069AD1FDB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DB45-653D-0C49-B78E-967549C7B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C715-0B9A-0348-A62C-3F8BCE53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ages.store.office.com/addinsinstallpage.aspx?rs=en-US&amp;assetid=WA200003233&amp;isWac=True&amp;ui=en-US&amp;ad=U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dd-in_Banner">
            <a:extLst>
              <a:ext uri="{FF2B5EF4-FFF2-40B4-BE49-F238E27FC236}">
                <a16:creationId xmlns:a16="http://schemas.microsoft.com/office/drawing/2014/main" id="{3469E413-BCF5-4E2F-BE4B-EB617C589F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351395"/>
            <a:ext cx="12192000" cy="640515"/>
          </a:xfrm>
          <a:prstGeom prst="rect">
            <a:avLst/>
          </a:prstGeom>
          <a:solidFill>
            <a:srgbClr val="494748">
              <a:alpha val="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32000" tIns="180000" rIns="216000" bIns="18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 rtl="0"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Microsoft Power BI</a:t>
            </a:r>
            <a:endParaRPr lang="en-IE" sz="12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Add-in_Icon" descr="Icon for Microsoft Power BI.">
            <a:extLst>
              <a:ext uri="{FF2B5EF4-FFF2-40B4-BE49-F238E27FC236}">
                <a16:creationId xmlns:a16="http://schemas.microsoft.com/office/drawing/2014/main" id="{87D43E1C-7B4D-44A2-8E6D-6786349BFB5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914400" y="530365"/>
            <a:ext cx="291465" cy="291465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Add-in" descr="Add-in content for Microsoft Power BI."/>
              <p:cNvGraphicFramePr>
                <a:graphicFrameLocks noGrp="1"/>
              </p:cNvGraphicFramePr>
              <p:nvPr/>
            </p:nvGraphicFramePr>
            <p:xfrm>
              <a:off x="721012" y="1170879"/>
              <a:ext cx="10749976" cy="5335725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2" name="Add-in" descr="Add-in content for Microsoft Power BI.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1012" y="1170879"/>
                <a:ext cx="10749976" cy="53357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185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stallationHelpContent">
            <a:extLst>
              <a:ext uri="{FF2B5EF4-FFF2-40B4-BE49-F238E27FC236}">
                <a16:creationId xmlns:a16="http://schemas.microsoft.com/office/drawing/2014/main" id="{2CA8B576-3688-4F36-8A9A-7852B92A0202}"/>
              </a:ext>
            </a:extLst>
          </p:cNvPr>
          <p:cNvSpPr txBox="1"/>
          <p:nvPr/>
        </p:nvSpPr>
        <p:spPr>
          <a:xfrm>
            <a:off x="914400" y="5284829"/>
            <a:ext cx="10063308" cy="4616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rtlCol="0" anchor="ctr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dirty="0">
                <a:latin typeface="Segoe UI" panose="020B0502040204020203" pitchFamily="34" charset="0"/>
                <a:cs typeface="Segoe UI" panose="020B0502040204020203" pitchFamily="34" charset="0"/>
              </a:rPr>
              <a:t>Return to your internet browser or copy this link into your browser:</a:t>
            </a:r>
          </a:p>
          <a:p>
            <a:pPr marL="0" indent="0" algn="l" defTabSz="914400" rtl="0" eaLnBrk="1" latinLnBrk="0" hangingPunct="1"/>
            <a:r>
              <a:rPr lang="en-US" sz="1200" b="0" i="0" u="sng" kern="1200" dirty="0">
                <a:solidFill>
                  <a:srgbClr val="0563C1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https://pages.store.office.com/addinsinstallpage.aspx?rs=en-US&amp;assetid=WA200003233&amp;isWac=True&amp;ui=en-US&amp;ad=US</a:t>
            </a:r>
            <a:endParaRPr lang="en-US" sz="1200" b="0" i="0" u="sng" kern="1200" dirty="0">
              <a:solidFill>
                <a:srgbClr val="0563C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InstallationHelpHeader">
            <a:extLst>
              <a:ext uri="{FF2B5EF4-FFF2-40B4-BE49-F238E27FC236}">
                <a16:creationId xmlns:a16="http://schemas.microsoft.com/office/drawing/2014/main" id="{64C02631-9FDD-4AF6-94C6-2FA9F2831D20}"/>
              </a:ext>
            </a:extLst>
          </p:cNvPr>
          <p:cNvSpPr txBox="1"/>
          <p:nvPr/>
        </p:nvSpPr>
        <p:spPr>
          <a:xfrm>
            <a:off x="914400" y="4916126"/>
            <a:ext cx="10063307" cy="3467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rtlCol="0" anchor="ctr" anchorCtr="0">
            <a:normAutofit lnSpcReduction="10000"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i="0">
                <a:latin typeface="Segoe UI Light" panose="020B0502040204020203" pitchFamily="34" charset="0"/>
                <a:cs typeface="Segoe UI Light" panose="020B0502040204020203" pitchFamily="34" charset="0"/>
              </a:rPr>
              <a:t>Need more help?</a:t>
            </a:r>
          </a:p>
        </p:txBody>
      </p:sp>
      <p:pic>
        <p:nvPicPr>
          <p:cNvPr id="17" name="LaunchHelpImage" descr="Office ribbon open on the Insert tab.">
            <a:extLst>
              <a:ext uri="{FF2B5EF4-FFF2-40B4-BE49-F238E27FC236}">
                <a16:creationId xmlns:a16="http://schemas.microsoft.com/office/drawing/2014/main" id="{9F6644C8-9C25-4A33-B37A-9C5FA1BB43E1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14399" y="2448231"/>
            <a:ext cx="5943600" cy="2102400"/>
          </a:xfrm>
          <a:prstGeom prst="rect">
            <a:avLst/>
          </a:prstGeom>
          <a:ln>
            <a:noFill/>
          </a:ln>
        </p:spPr>
      </p:pic>
      <p:sp>
        <p:nvSpPr>
          <p:cNvPr id="26" name="MyAdd-ins">
            <a:extLst>
              <a:ext uri="{FF2B5EF4-FFF2-40B4-BE49-F238E27FC236}">
                <a16:creationId xmlns:a16="http://schemas.microsoft.com/office/drawing/2014/main" id="{34C66630-1529-4E04-957D-AA0BBAACDAAA}"/>
              </a:ext>
            </a:extLst>
          </p:cNvPr>
          <p:cNvSpPr txBox="1"/>
          <p:nvPr/>
        </p:nvSpPr>
        <p:spPr>
          <a:xfrm>
            <a:off x="4851444" y="3310791"/>
            <a:ext cx="1016635" cy="31686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05000"/>
              </a:lnSpc>
              <a:spcAft>
                <a:spcPts val="0"/>
              </a:spcAft>
            </a:pPr>
            <a:r>
              <a:rPr lang="en-GB" sz="1000" kern="1200" dirty="0">
                <a:solidFill>
                  <a:srgbClr val="404040"/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</a:rPr>
              <a:t>My Add-ins</a:t>
            </a:r>
            <a:endParaRPr lang="en-I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abName">
            <a:extLst>
              <a:ext uri="{FF2B5EF4-FFF2-40B4-BE49-F238E27FC236}">
                <a16:creationId xmlns:a16="http://schemas.microsoft.com/office/drawing/2014/main" id="{703C7623-FC76-4CD5-823D-9B14460DB9E1}"/>
              </a:ext>
            </a:extLst>
          </p:cNvPr>
          <p:cNvSpPr txBox="1"/>
          <p:nvPr/>
        </p:nvSpPr>
        <p:spPr>
          <a:xfrm>
            <a:off x="2249496" y="2737247"/>
            <a:ext cx="1131132" cy="31870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en-GB" sz="1000" kern="1200" dirty="0">
                <a:solidFill>
                  <a:srgbClr val="B7472A"/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</a:rPr>
              <a:t>Insert</a:t>
            </a:r>
            <a:endParaRPr lang="en-IE" sz="1200" dirty="0">
              <a:solidFill>
                <a:srgbClr val="B747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LaunchHelpContent2">
            <a:extLst>
              <a:ext uri="{FF2B5EF4-FFF2-40B4-BE49-F238E27FC236}">
                <a16:creationId xmlns:a16="http://schemas.microsoft.com/office/drawing/2014/main" id="{2F3500B0-385B-4A8E-970C-87A5162E2948}"/>
              </a:ext>
            </a:extLst>
          </p:cNvPr>
          <p:cNvSpPr txBox="1"/>
          <p:nvPr/>
        </p:nvSpPr>
        <p:spPr>
          <a:xfrm>
            <a:off x="914400" y="2166716"/>
            <a:ext cx="10863192" cy="33405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0" rtlCol="0" anchor="ctr" anchorCtr="0">
            <a:norm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baseline="0">
                <a:latin typeface="Segoe UI Semibold" panose="020B0702040204020203" pitchFamily="34" charset="0"/>
                <a:cs typeface="Segoe UI Semibold" panose="020B0702040204020203" pitchFamily="34" charset="0"/>
              </a:rPr>
              <a:t>On the Insert tab</a:t>
            </a:r>
            <a:endParaRPr lang="en-US" sz="1200" b="0" i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1" name="LaunchHelpContent1">
            <a:extLst>
              <a:ext uri="{FF2B5EF4-FFF2-40B4-BE49-F238E27FC236}">
                <a16:creationId xmlns:a16="http://schemas.microsoft.com/office/drawing/2014/main" id="{3DDB314C-721F-4AB1-903B-8A65D874228D}"/>
              </a:ext>
            </a:extLst>
          </p:cNvPr>
          <p:cNvSpPr txBox="1"/>
          <p:nvPr/>
        </p:nvSpPr>
        <p:spPr>
          <a:xfrm>
            <a:off x="914400" y="1791044"/>
            <a:ext cx="10863192" cy="33405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0" rtlCol="0" anchor="ctr" anchorCtr="0">
            <a:norm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dirty="0">
                <a:latin typeface="Segoe UI" panose="020B0502040204020203" pitchFamily="34" charset="0"/>
                <a:cs typeface="Segoe UI" panose="020B0502040204020203" pitchFamily="34" charset="0"/>
              </a:rPr>
              <a:t>After you install the add-in, you can launch it by choosing the add-in button on the Insert tab</a:t>
            </a:r>
            <a:endParaRPr lang="en-US" sz="1200" b="1" i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LaunchHelpHeader">
            <a:extLst>
              <a:ext uri="{FF2B5EF4-FFF2-40B4-BE49-F238E27FC236}">
                <a16:creationId xmlns:a16="http://schemas.microsoft.com/office/drawing/2014/main" id="{AB584A37-30D1-4FA4-900C-FBDB774853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1239451"/>
            <a:ext cx="10863192" cy="496308"/>
          </a:xfrm>
          <a:prstGeom prst="rect">
            <a:avLst/>
          </a:prstGeom>
        </p:spPr>
        <p:txBody>
          <a:bodyPr wrap="none" lIns="0" rtlCol="0" anchor="ctr" anchorCtr="0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Relaunch the add-in</a:t>
            </a:r>
          </a:p>
        </p:txBody>
      </p:sp>
      <p:sp>
        <p:nvSpPr>
          <p:cNvPr id="14" name="Add-in_Banner">
            <a:extLst>
              <a:ext uri="{FF2B5EF4-FFF2-40B4-BE49-F238E27FC236}">
                <a16:creationId xmlns:a16="http://schemas.microsoft.com/office/drawing/2014/main" id="{E6F38A83-0D43-4BB2-A6E1-EF52D195B184}"/>
              </a:ext>
            </a:extLst>
          </p:cNvPr>
          <p:cNvSpPr txBox="1"/>
          <p:nvPr/>
        </p:nvSpPr>
        <p:spPr>
          <a:xfrm>
            <a:off x="0" y="351395"/>
            <a:ext cx="12192000" cy="640515"/>
          </a:xfrm>
          <a:prstGeom prst="rect">
            <a:avLst/>
          </a:prstGeom>
          <a:solidFill>
            <a:srgbClr val="494748">
              <a:alpha val="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32000" tIns="180000" rIns="216000" bIns="18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Microsoft Power BI</a:t>
            </a:r>
            <a:endParaRPr lang="en-IE" sz="12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</p:txBody>
      </p:sp>
      <p:pic>
        <p:nvPicPr>
          <p:cNvPr id="15" name="Add-in_Icon" descr="Icon for Microsoft Power BI.">
            <a:extLst>
              <a:ext uri="{FF2B5EF4-FFF2-40B4-BE49-F238E27FC236}">
                <a16:creationId xmlns:a16="http://schemas.microsoft.com/office/drawing/2014/main" id="{1B82359A-FB32-493E-B411-3F0BBC45D5C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914400" y="530365"/>
            <a:ext cx="291465" cy="2914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27594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_NAME_PARSED_KEY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webextension1.xml><?xml version="1.0" encoding="utf-8"?>
<we:webextension xmlns:we="http://schemas.microsoft.com/office/webextensions/webextension/2010/11" id="{b9c86b12-42fd-406d-bd35-6c1a6c231e2b}">
  <we:reference id="WA200003233" version="2.0.0.3" store="en-US" storeType="OMEX"/>
  <we:alternateReferences/>
  <we:properties>
    <we:property name="Microsoft.Office.CampaignId" value="&quot;none&quot;"/>
    <we:property name="artifactViewState" value="&quot;live&quot;"/>
    <we:property name="backgroundColor" value="&quot;#FFFFFF&quot;"/>
    <we:property name="bookmark" value="&quot;H4sIAAAAAAAAA+1YzW7cNhB+FUOXXIRApP4o37x/aBC7NbyuA7TwgT+jNWOttJAox5tgH6EP0Ft97KGv0Ivr9+qI0sZe/2QNNzbcxJfFikMOZ775ZjjkJ0fpapbx+Y98Cs6m88v5WVZc/H3MN4jjOnk7yBnzUhIE3IcU0gg4iz2UFjOji7xyNj85hpcTMAe6qnnWaMLBXw9dh2fZLp80XynPKnCdGZRVkfNMf4R2MopMWcPCdeB0lhUlb1SODTfQqD3B6fiNJpDXPu7IpdEnMAZp2tE9mBWlWX67TtX+syatyhpldsN+kRuuc1TcjIXUIwn4MiAeJ14chFSIZjzVmemmiPnwdFaiP+jlfNbA0UfrJkWpJc8ca3cJVdVt0i+yemr/DVfGx0VdStiD1Ipyo80cNY2zov7nN22Is0AEdssC8bGCiz+Oi4y/3tcmAys7Kj70S8CNlbPpLQ5xpNL5JOtQvHRvvzXRcJHB8LQJkniPEDSe4JqiVFD25taZgS6X2BD3mrWP4wWajXLCfBV7NAwp46EPAQnD4G7IOwaOrFBEvoij0Es8RVUYBVTEMbrYhWVLnfBcIkBup6tRdbBkEHWdUVlMrdKO6xXOvMUJ12lBRJhd590RlGAXIXGUNp8Bms54qavrX2913gTIdbYhNY1oB3hVl7AGyvbDmnQNwh+0go0uyI1oT0+OrOJtjR62kT/gWd0sJtsNyAvLjlVW3s+K9QG9bs1VVpKF+5QZ0qtVcXJ3hlzacoUWq4ZsTSYlTPgypI+SAZ2VP2datlaO6rxLOv+5G7178fv5X5WpZ3lRmfXGr61J0zoz+k2eFn1eqioZEBb0ev4gGAbBFvGTwZbHSEAHcTQcDfxotXS1hYPKKEwZAxaHPlOURd43UavhFI8pXsqjcUOTcsTCIR3GrDcMtoJBPEhGSTIcxGEvHMSkz8KbyFAaKi9VXgCBjBPg4LOo2WbttqI4vUUb87kkIWMSPJoEXMXUX1ugPcETpcJEhBFlcUoJjaOX0vx9luZ3IIqT8z83KlOen+XH842LM8yQ+f+3j7nbobalESRiLE290MM2ElQQJvCFyrRsqimVEvuYlIGPa4VilL1kzPeZMfuQQYorHz1D6CNlyKUDbUZARFQsmRJR7PkgKJ4iau1ZfWfT87UivoMr8Tr6EJgl9iw3j0qfSSIYXh7x7KMRQMAJfw4tyU/HuPYhbla2A1lx1JkC3u2bP4obbh2ZtTtpaOWFsmKwft6azK8GuEIVH/JXXVI3V/VsScobGrHOamnG1tCxnbdGv31dWNaLxfKdAAF5f+VBwE6uuvL3VWE+tGRIA6ICBTRkgQgAm1nif+Fi+4RkECBfuPDoXGhRbqng00TQVEoZEyVZ7AtfPqeryttupwdVwhda/EfEW4rQJEoI3rE8hgVD4DUrCtefkE9Akc+3/mfLDdfR1Zv8BDWAGi8psrNeS/PO/E1x62qoWlIJFvkySbEUCWxKZOTROLYePeAhwCq8LY5FbaoZl7DLc7gFPcSJ5wrUfTFzG2s0NrH3D1/z8y+1N1sEuRgAAA==&quot;"/>
    <we:property name="creatorSessionId" value="&quot;a283661a-f0fe-4cb6-8c54-156309d39045&quot;"/>
    <we:property name="creatorTenantId" value="&quot;d89d186e-b2f4-437f-82c3-98aa734131b7&quot;"/>
    <we:property name="creatorUserId" value="&quot;10033FFF9DF835A9&quot;"/>
    <we:property name="datasetId" value="&quot;33ae5aae-c5d1-4462-8ecc-81946bdfedfd&quot;"/>
    <we:property name="design" value="{&quot;border&quot;:{&quot;isActive&quot;:false,&quot;color&quot;:&quot;#CD4C46&quot;,&quot;width&quot;:1,&quot;transparency&quot;:0,&quot;dash&quot;:&quot;solid&quot;}}"/>
    <we:property name="embedUrl" value="&quot;/reportEmbed?reportId=e88c83d8-51c5-437b-be2b-610515ba1644&amp;config=eyJjbHVzdGVyVXJsIjoiaHR0cHM6Ly9XQUJJLVdFU1QtRVVST1BFLUQtUFJJTUFSWS1yZWRpcmVjdC5hbmFseXNpcy53aW5kb3dzLm5ldCIsImVtYmVkRmVhdHVyZXMiOnsidXNhZ2VNZXRyaWNzVk5leHQiOnRydWV9fQ%3D%3D&amp;disableSensitivityBanner=true&amp;storytellingChangeViewModeShortcutKeys=true&quot;"/>
    <we:property name="initialStateBookmark" value="&quot;H4sIAAAAAAAAA+1YzW7cNhB+FUOXXIRApP4o3/bPaGA7MbyuA7QwCv6M1oy10kLibrwN9hH6AL3Vxx76Cr24fq+OKG3s9U/WcGPDTXxZrDjkcOabb4ZDfnKUriYZn7/lY3A2nZ/Oz7Li4u8TvkEc18mbwe67d9u7nf3tX952dgc4XEyMLvLK2fzkGF6OwBzqasqzWgUO/nzkOjzL9vio/kp5VoHrTKCsipxn+ldoJqPIlFNYuA6cTrKi5LXKoeEGarUznI7fuDd57eOOXBo9gyFI04zuw6QozfLbdarmnzVpVVYrsxv2itxwnaPieiykHknAlwHxOPHiIKRC1OOpzkw7RcwHp5MS/UEv55Mahx5aNypKLXnmWLtLqKp2k16RTcf232BlfFhMSwn7kFpRbrSZo6ZhVkz/+U0b4iwQgb2yQHys4OKPkyLjrw+0ycDKjouPvRJwY+VseosjHKl0PspaFC/dO2hMNFxkMDitgyQ+IAS1J7imKBWU3bl1pq/LJTbEvWbt43iBZqOcMF/FHg1DynjoQ0DCMLgb8pZ6W1YoIl/EUeglnqIqjAIq4hhdbMPSUTOeSwTIbXXVqg6XDKKus1UWY6u0JXmFM29xwnUaEBFm13l/DCXYRUgcpc1ngMYTXurq+te2zusAuc4OpKYW7QKvpiWsgbL5sCZdg/AHrWCjDXIt2tejY6t4R6OHTeQPeTatF5OdGuSFZccqK+9nxfqAXrfmKivJwn3KDOlOVTG7O0MubblCi1VDOqNRCSO+DOmjZEBr5Y+Zlo2VW9O8TTr/uRu9d/H7+V+VmU7yojLrjV9bk8bTzOg3eVr0eKmqpE9Y0O36/WAQBB3iJ/2Ox0hA+3E02Or70WrpagoHlVGYMgYsDn2mKIu8b6JWwykeU7yUx8OaJuUWCwd0ELPuIOgE/bifbCXJoB+H3bAfkx4LbyJDaai8VHkBBDJOgIPPonqbtduK4vQWbcznkoSMSfBoEnAVU39tgfYET5QKExFGlMUpJTSOXkrz91ma34MoZud/blSmPD/LT+YbF2eYIfP/bx9zt0NNSyNIxFiaeqGHbSSoIEzgC5WpzRhOqZTYx6QMfFwrFKPsJWO+z4w5gAxSXPnoGUIfKUMuHWgyAiKiYsmUiGLPB0HxFFFrz+o7m56vFfFdXInX0YfALLFnuXlU+kwSwfDyiGcfjQACTvhzaEneneDah7hZ2Q5kxVFnDHi3r/8obrh1ZNLspKGRF8qKwfp5azK/6uMKVXzMX7VJXV/VsyUpb2jEOqulGVpDh3beGv32dWFZLxbLdwIE5MOVBwE7uWrL31eF+ciSIQ2IChTQkAUiAGxmif+Fi+0TkkGAfOHCo3OhQbmhgk8TQVMpZUyUZLEvfPmcrirb7U4PqoQvtPiPiDcUoUmUELxjeQwLhsBrVhSuPyGfgCKfb/3Plhuuo6s3+Qw1gBouKbK7Xkv9zvxNcetqqBpSCRb5MkmxFAlsSmTk0Ti2Hj3gIcAqvC2OxdRUEy5hj+dwC3qIE88VqPti5tbWaGxi7x+++udftCUrr7IYAAA=&quot;"/>
    <we:property name="isFiltersActionButtonVisible" value="true"/>
    <we:property name="isVisualContainerHeaderHidden" value="false"/>
    <we:property name="pageDisplayName" value="&quot;Vyhledávání&quot;"/>
    <we:property name="pageName" value="&quot;ReportSection&quot;"/>
    <we:property name="reportEmbeddedTime" value="&quot;2025-04-23T07:33:01.427Z&quot;"/>
    <we:property name="reportName" value="&quot;Bezbariérovost&quot;"/>
    <we:property name="reportState" value="&quot;CONNECTED&quot;"/>
    <we:property name="reportUrl" value="&quot;/groups/me/reports/e88c83d8-51c5-437b-be2b-610515ba1644/ReportSection?fromEntryPoint=export&quot;"/>
    <we:property name="snapshot" value="&quot;data:image/png;base64,iVBORw0KGgoAAAANSUhEUgAABN0AAAI8CAYAAADFmt2WAAAAAXNSR0IArs4c6QAAIABJREFUeF7svQuYFdWdr/3zjigIai5oVG5Ki4mCYtSPoyhJTKuAnXM0tkfGEM/oIZoIxEzsyRA0HGa+NmcM6FHjaMYhjn62lyQtYuxjJijm85NEFNQJNAhCvEYjgoiII8r5Vt12Ve2qvWtfe9eudz+Pj/TeVevyrlXVu97+/9fabdeuXbvECwIQgAAEIAABCEAAAhCAAAQgAAEIQAACKSTw+9//XieddFLDtXw3pFvDjQkNggAEIAABCEAAAhCAAAQgAAEIQAACEEhIAOmWEBSHQQACEIAABCAAAQhAAAIQgAAEIAABCEAgKQGkW1JSHAcBCEAAAhCAAAQgAAEIQAACEIAABCAAgYQEkG4JQXEYBCAAAQhAAAIQgAAEIAABCEAAAhCAAASSEkC6JSXFcRCAAAQgAAEIQAACEIAABCAAAQhAAAIQSEgA6ZYQFIdBAAIQgAAEIAABCEAAAhCAAAQgAAEIQCApAaRbUlIcBwEIQAACEIAABCAAAQhAAAIQgAAEIACBhASQbglBcRgEIAABCEAAAhCAAAQgAAEIQAACEIAABJISQLolJcVxEIAABCAAAQhAAAIQgAAEIAABCEAAAhBISADplhAUh0EAAhCAAAQgAAEIQAACEIAABCAAAQhAICkBpFtSUhwHAQgECLz//vt65plntHXrVshAAAIQgAAEIAABCEAAAgkI9O/fX8cdd5wOOuigBEdzCAQgkHYCSLe0jyDth0CdCbz++uv64Q9/qHfeeUfjx4/XoEGD6twCqoMABCAAAQhAAAIQgEA6CZg/XJuH8J07d+qaa67RMccck86O0GoIQCARAaRbIkwcBAEIGAJPP/20rr32Ws2dO1cnnHACUCAAAQhAAAIQgAAEIACBMgisW7dOV111lS677DKdc845ZZTAKRCAQBoIIN3SMEq0EQINQOCjjz7Sueeeq7vvvluDBw9ugBbRBAhAAAIQgAAEIAABCKSbwOTJk3XTTTfpiCOOSHdHaD0EIBBJAOnGxIAABBIR+Pu//3sde+yxMl8MeEEAAhCAAAQgAAEIQAAClRMwayT/7Gc/009/+tPKC6MECECg4Qgg3RpuSGgQBBqTgAl7f/jhhxuzcbQKAhCAAAQgAAEIQAACKSUwadIkLV68OKWtp9kQgEAhAlWVbpvW6/cvD9RxYz8lvbRCz2m0Thq+T1kDsNuuXbt2lXUmJ0EAAjUh0NbWpu7u7pqUTaEQgAAEIAABCEAAAhDIKoHvfOc7+v73v6/DDjssqwjoNwSalkC1pNuWF+7WtLYfadmpf6+ur6zU9CsWaeg/dKv78hHqVwY9pFsZ0DgFArUiYNZzu+iii3TffffVqgrKhQAEIAABCEAAAhCAQCYJmA0VLr/8co0YMSKT/afTEGhmAtWQbltW3K1p5/1Ijx/7LS34yqvq/MGjGnTlTXrwBxP0mXKMmySkWzPPOvqWOgJIt9QNGQ2GAAQgAAEIQAACEEgJAaRbSgaKZkKgDAKVSjdLuJkIt+NnqfMr63TNDx7VECPc5kzQZ/Yso0HOKUi38tlxJgSqTgDpVnWkFAgBCEAAAhCAAAQgAAGLANKNiQCB5iVQiXTbsfZ+tX/l77TslA7detZ6dcxYpEHfvV0P/uDkioSboY10a945R89SSADplsJBo8kQgAAEIAABCEAAAqkggHRLxTDRSAiURaBi6Tb5Om388tXqPHWlZs58Si1zrtfCy8ZqUAVRbki3soaSkyBQOwJIt9qxpWQIQAACEIAABCAAgWwTQLple/zpfXMTqES6GTL2em6d6v1KhzpPfFYdVy1Vy3V3auF/G12ReCPSrbnnHb1LGQGkW8oGjOZCAAIQgAAEIAABCKSGANItNUNFQyFQMoFKpZtfvG2c9A/q/OIyzZzxuMZcf6cWfqO8nUtNmUi3koeSEyBQOwKNI92WatqgS9V1dId6n7pEQ3uuUr/2h6T227Xj1gkJADjnmyMLnvOqFpwyUR2rJbl1JSg99pCX7tCY4zvVK6ll7hKtvPJzlZQmueU5fdh4Y5ta5qzylZ3rZ1Xqq6y1DXp2bowLMnLnmCare8v1apXUM/0otXX551DSeVUiitD8dutt71qrhaYhFb3KmePlzqsK+BSc66rudapS25kShhXNE+fkovccH4vE9+NqNCxXhnsflO9arW4NtSzN5Tdanc92a6ac3xm+3z+5/jnHDK9le6LKLt7GereotPqi7vl92aek94+kx5VGg6MbjwDSrfHGhBZBoFoEqiHdTFu2vGAi3ubrz9+4XjcMf1TfmPmsWhfeqQWtnyqrqUi3srBxEgRqQ6Dm0s0npfJ6EH6Ac489erRaVq9Sb0lSLOlDdZW/5FZbuhlIjpBpOXq0elevCkjEsuSMVd56+4Gv7g9ztZm3XqkO/zF+WeWfcwXmkCfYjGOzzvfNIe/hPum8Kr2fuQdt+9zqSdRS53ju+NKlX4V8Yud6qX0oxr/UdpZafx8yLNb1JJ8XuOfki/8kBVbxGO/3gvMHmSoWXe2irHvKc1HtdOffaLUcvUq9q3Oi37Sh76WbaUXhNlabVdnllXTP99/TTY1B7mW3ociJ3ngWldSl3md8FUd9typSn9eukr5b+eeG+7vSDyDMODln/+9gt8TI30F5fY2Q01E8ivXT+8NbVL+qOzuQbtXlSWkQaCQC1ZJupk871i5V959GqO2MT+nPTz2qlYMmqO0LA8vqLtKtLGycBIHaEOhT6Wa6FPpSVP7DR9KH6gq+5EYNQS2kmz/iyveQUM7Db/k8azPfqlpq7BfmFES6WSCqPBc9uKWVW868yo1j0usufuRzD17+B+LS+lB8XpXaztLq72uGxftf/IjIcSg54rh4PaUd4Y5bfWRJaW3zH51gvhR4wG+Y+3QdJURZrMu559e7TyVdMwnmTQyo8B9tvMOiRFNYSBWTUb46w2IsKMV87c9rZ+Gozdj2h/8AFfuHW3/5UeLPbVDcvSPY9tL/4FTaDEa6lcaLoyGQJgLVlG7V7DfSrZo0KQsCFRKop3TLRfLU4stO0ofq8r/kRqKukXSLqmvjS69q6PDS0lcb5mGuwnkaeXpdHqaSzqtadLDcMkub4+XMq2pKt+heltaH4qRKHcfS6m9MhsWpFDuisn4VKz3B5y+9qo3DP6ehCQ7t20NKmy/htjb1fbqaA1OXe35lDS7tmil/3my88Sp1T7rei17PybGQ7PIxKyjm8rodLdTypdu3pbt9UfS++gpFb5s536abfEty+O7RnhT0t8GRZ34J50X2mXMXqd1ZJsJ0xS/1IoVaiAvSrbJ5z9kQyDIBpFuWR5++QyAhgb6RbrkUStNM+4tZcA2n7gsXqW1OdGql27XgF7rgQ3Xv6PnWWmj2K2EETfjLadRfgwPHjFZn1xQtbC+2plvoi/U1f1SLWa/OeQW/7AX70a1LrTXGTF+79W2nT8Ev1fkpGqa/s9Trrl0XmAv2uS0/dtYuC7CJEBOBh5wlGvMjZz08U2aAT6iPd0ttzlp35tD8L7RRX+jz/yKd/9fwcPuDEz0vTbRAuk3+g27UA1DSeeW0o4SUn7xxC8238Od5DzARdUVdS9Yaif41zcx4/M1kdf1Pew7GXUeB9yPqimIdf93F3JAq6YOXUpxkLkVLt7j5NXN4kblQBsP8utz5XuIc81AWijLJXXNRKVzBdS/j7zkrj5pvr60ZmYIdHtPC96XAfArJk/Zu934Uvq8kk6XBa3mWVh5/qczSjHbD/euCFuirsx5nPq8i66zFReL4r+e8YxKmlxY5z3Qv+v5v1qgMsWtb5I2llCQ9r1h0YaF5G8UsyXWq3Lqmvull5k7nqon2epuhV/Q9f0RuTciIW0/g91HB3/u1ZpjgPpNwnc9Ycev0r73L9/s7UaSb0zZ1qNf3naW4nEp2zUb9RsiLto35o2Z0dHSoxIJ/EM2PjCver5jfYQnfJtItISgOg0AKCSDdUjhoNBkC9SbQkNLND8F6YCrwBTrwl07fg1YYZNRfTiMXsg6fmHvwKJQOYc6K/6tu4Yfj3AOt+Vd0mkS0dIsrtzbSLXJuRv5FOupI/wNcoVSQ3MNapCxwHhZz0jBYV02lW1S3/A8vUREF7jmBh5yY/idh6c73mLripFuvu0FElDyJ7ENuHOLmff46eBGACj3cVdyH+OvFbklM+pHDsND8ipJu5TMsdJ2G5EixORb4PElqV4Fjitw7rblUknRzr/EEdRa6VgL30mQP8MXuzTnxFn9/Dfzhp5io8X9eTLrF9jXqGvPN2aLnVXFeFa0ramIWuo8XuP7yiire5+pKt+L3ttwf6or0MdH9v5C0zZdu+feZJN8Kk0TMJTkmpq5SIgzLjv6PaF9MvYkiQwu02b33t8zt0Jg5nZagR7olmWccAwEIRBFAujEvIACBogT6RrpFpZfGp5xG7lznfaGKiBbxorciUhOi1tHyfUnMffHKfdnOkwu+L9r+B/ek0s2rIzZNwpWHwS/reV803V3wQsKvZ/pV0q32bpxxX06j/1JcONLNH9mWn8riZx0tztx+R6bB5LGQvZutZSRzkSqBlJrYL9WlPqi77S0WdRAlFSLmX4zMze9/UNT23HiHWq68RHJ2rA1EaIbmuzyJ5pOZL92haYvP1MJQ1Kg/SsHPMmoOeO+5fQgIhWBdC9ZeopmRm09EXXf5t6LIOVh2H3zXSrHryppPxeZXgehU33xMwjA3nuG5fId6r7wkGJFU8N5V+HbuF0+F0rry2+wXC/GpaVEPpfmbkfjvOb75Er5f+yWPyzNyA5RSr2U/46h5GN/X6HS0qJS3qHGIExq586OWV3Dfy79PJzhv0qORO2fn7v/+vkbdu9yxTlBX5K7cMSwj0guT3fMn+KL2ou5rn/M2GbJ+LQQiwArPk8hro9Tf+5HXZqUMk91noq/8COlaMIKtHtItas4V/RpqHVD4XlLku1B4g6hCmym589NiNULXOt8zkG7JxomjIACBfAJIN2YFBCBQlEA9pVtkY7wH2LgvhMWixPK/9AYlTVsoJTO/nsBDcUQjoyM+nAMT/VU3Qd+8L8vxDw+FHsys1kR84a6mdItLybHfj+ljnhiL719QBoTTYyNSneot3QLyLzSv1podYv1peO5ECvc3Wvbkpl2y+d622K3fPjN2cWt3J2DrqBDDvIfO/Ifv4hEF0eNZ/Lzgmjvl9SHpXIpItcuLng3PL/98dnZTLothMG3eTvUNv8pn6JUUKRr99URF7BS+d9pPwnHzOmqJALPeZLL5OzPyeikivUtKFbf7XvCeGSgvXkgkmcuxm6IUiehzf1fl1eHjE/9703cvibz/J5xXieqaENGMuOsv+T0vLIBbvD84RN3XCs3HAtIt5tooFh1pC9H1MX/8ib//F/6eE/404X0mstDoay3RH/8SpZf6Kk0S6RZeeiPxbunBe5O//XHXXqFrMjiu4fu6W1f+vQ/pVvRxgQMgAIEYAkg3pgYEIFCUQF9Kt3hRYP4C6T6cFnuIc4VDwgeMiLWaikk368HItx5OoN2lSrfQg2PBqJPQsZFfNIssklw96RaKgMnrd4xcKEG65UU0RqZtRUXPlBb14F4U5azptuNW++Gz0ENy7LwuEGGVu1CTzvfo4/IEqP8OkCctfGWYz76/3omciUqpjkuRSnrdRd2KKu1DEkEdvW6aNY4F51fMOJTMMEl0SSUMDddCkYVRss0di0qkW1wEWML5qyiZVw3pFnrITnz/KTBOXhmlpQlacrWYdHPkR+53kFNHMRHmSpOC9/+E8yppXXmXcFSEXGg+hqKJguvrRUVFFronlCPd4q+NYtLNbmtcRGyJ0i1WciW9zxT9KhcZKRY8K8m9KKaeItKtsOgq0PbQPThPfJWYXhpYMiCPea7/ObGXm8NIt+JzjCMgAIFoAkg3ZgYEIFCUQD2lW6GUp9hIgah00MheJXzAKCjdCjxUxX3pLFW6Fdp8ILzgfRLp5rIIPXzFpy3ZJ5STXlrfSDc7PdZ6heVIxLpmpaQaucXWR7olj/qw21Xqg1H4oS20nt/Rk9Wuh9S12i49/qFmsjrnrldHaPOS4lE+Sa+7QreicvtQSaSbL3Incn751pGsiGGS8ayMYVRaVv4cz4198uivOMnhH6/wPTNJfxOUmyDy1z+jkkfExM2Z2ke6FXqoTy7xi0sRc0S5UVqliYfqR7p59/y8iElHppYY3Zzs2igkUxNem7GRzsW+gvnnXZF7dbGifOvBRn/XSnhtRtWTMOI1LFULNzlBKmqxjRRilnKI7H/c2ov+RpYaAVh0THIHsJFCCbA4FAIpI4B0S9mA0VwI9AWBxpduBbZ+99Z/MmlNCb8cR+1KGJua9aoWTH9UbbdeoqGRa4QEZUGitA7/4u4Ra9/E9cPMjcg13X48Qiud6Cu/nPLaUvQvxVEP4751kaLWXoqMrIn5Qh9Rf7L1faRpp6zXtV7EY8T4xgrPAqlGvousqtJteHTkT9Q6UXEPgvlruoUkmW++90xvU+/3uzXTWcsmNjXXPEQEdpKNS7fJgYmL5AykL790h/LWdCuUfhtec8cSv5X3IdlcMoItQn4WnF9+6VYZw7i11jbeGLGmW4kM/ZFUUfefvDX6AtdueZFu0Wuf5eZP7Of++3XkfakakW7+dRKjrskk0ZH+6y4uoi//t3XRP2Tk7U5caO3N+Hq9NdvM/a/g/T9hamTMvcv00L8+aH6Po6VJ4Xte4bUXC98TrldrKff8yN+vvl4k+b2f+HtFgvGK/IIXmvMF79X+ApZq2nRpofu7P/D9IG5TpyTRnDE71pYoOwvNlfy1TQvtkhvBNWoOJPnjJ9KtLx4xqBMCmSCAdMvEMNNJCFRGIA3SLW5HT9PzqDSBUtd0M2lA0TsZBtdJiz3GGYJk0i1qvGJ29iwW6ebbSCFYasyDjXVQwvSlIrtkuvVFLQ4ekDNRX9YLfvmN2hgj2LuozS7cI2q6e2kRIVIwXck/lnH9j4ruCU0Xl3fsXAzv9puXvhZczN9+sD5KbdaOFeaV/wAUV1ch1sUj5Apcc6X0IdFcMv0qEHEYYhy3RmHchgjFGcaleBZIfS2wCUquuYVSR21xdO3a4Np/0feJApI6fP0edYe3eH/+nSxC4sXM3+i14qoj3aLusJH3jLxU4SSpuPG/b/Ou/6hrL3B64TTu+PuJc17s3C91ndP89RVzzUwoRKKw+CVjwuu08H0tJM+dOqPvQ6H17iKv8SS/95P+Ma9chvlzvtB9Jtm1Hzdm8dKtUESgVWecdCuWPh31PSKctht5SUUvIxE8NOr6ib4+47+bkV4af0fjEwhAICkBpFtSUhwHgQwTSId0MwMUtfZJcVmVLJrJngBRDznhdJs8QfHsMeo4vlO9oR1Eg1Mq+GW3+8JFajNpfNarQORRWdIt/wt3sF85IZe/DssUdYV3DA182b5dand3Vg3/NT15pJvd74jxDESCRD0AR6QBhb7096V0s7oV8XBZNNXHnSxxC7t7kyk3tlEPp4UFaIGozKKL8EetTVX6g334Nlu9PhSbS6bmJNLNP7+i5nNlDPP6WySFsqi4LPLAG7VbrvmDRO/o+aHNZZJLt2QSL8H9umaRbqPV2TVFC9vte7J5lZp6nj8vC4kn/6wOzUP//SxirJIsGB+1Jpx3XrE1LxNHaTl9KNLG/K9JwXnTrUtz8j4yTa/4dVr4nhDdzsh7vm8N1qivd/45Ufj3fnLpZtVTMsMS7zO+zkQKygKbjRRcusBrd4mRbkmlm28u5o1X5Pfv+LUZrcND86vY+nxIt0jIvAkBCFSJANKtSiApBgLNTKDm0q2Z4SXuWwVrqSSuo0YHFllAuUa11qXYvI0b6lJrA1bSxGNcN9owrBvqqIqKCso+bV2zVp4sjb9Ze0+/IFAKAdZ0K4UWx0IgXQSQbukaL1oLgT4hgHSrB3akWz0ol1ZHisektI4WORoOleOEYeUMKysB6VYZv/LORrqVx42zskgA6ZbFUafPWSGAdMvKSNNPCFRAAOlWAbzEp6b4obzpInjyU5xK27Ev8aA39oF5qWmFdvBr7K70Wetg2GfowxUj3fpiKJBufUGdOtNJAOmWznGj1RBIQgDploQSx0Ag4wSQbvWYAEi3elBOVkdQumVSuBlQAWGEcEs2d0JHwbAsbLU4CelWC6rFykS6FSPE5xBwCSDdmAsQaF4CSLfmHVt6BoGqEUC6VQ0lBUEAAhCAAAQgAAEIQCBAAOnGhIBA8xJAujXv2NIzCFSNANKtaigpCAIQgAAEIAABCEAAAkg35gAEMkIA6ZaRgaabEKiEwMcff6yvf/3r+sUvflFJMZwLAQhAAAIQgAAEIAABCIQIzJo1S1deeaWGDRsGGwhAoMkIIN2abEDpDgRqReCcc87Rww8/XKviKRcCEIAABCAAAQhAAAKZJNDW1qZf/vKX2n333TPZfzoNgWYmgHRr5tGlbxCoIoHvfOc7+uY3v6njjz++iqVSFAQgAAEIQAACEIAABLJL4M0339S3vvUtS7rxggAEmo8A0q35xpQeQaAmBNatW6fvfe976u7urkn5FAoBCEAAAhCAAAQgAIGsEbjssss0depUnXbaaVnrOv2FQCYIIN0yMcx0EgLVIfDzn/9cv/vd7/Szn/2sOgVSCgQgAAEIQAACEIAABDJKoKOjQwcddJD+5m/+JqME6DYEmp8A0q35x5geQqCqBBYvXqxbbrlFZ5xxhk499VQNHjy4quVTGAQgAAEIQAACEIAABJqVwLZt2/TUU0/pkUceUXt7u/7qr/6qWbtKvyAAAUn1kW4fauOyZXrzkJN10uH7JOK+265du3YlOpKDIACBPiHw6KOPavny5dq6dWuf1E+lEIAABCAAAQhAAAIQSBuB/v37a8yYMZoyZUramk57IQCBMgjURbq9u0IdX7lYPZPu1LI5Y9UvQTuRbgkgcQgEIAABCEAAAhCAAAQgAAEIQAACEIBAYxKolXTbsfZRLXjgXbVdcb5ahHRrzNGnVRCAAAQgAAEIQAACEIAABCAAAQhAAAI1IVAr6fbmA9/WcTM+VOfvbtK0g1YR6VaT0aNQCEAAAhCAAAQgAAEIQAACEIAABCAAgYYkUDXptuNVdV11lbpGXaOuK0fr3Qeu0nEztiLdGnLUaRQEIAABCEAAAhCAAAQgAAEIQAACEIBATQlUTbq9v0qdky7QT4+9Sc9dP0EfdhPpVtOBo3AIQAACEIAABCAAAQhAAAIQgAAEIACBxiWAdGvcsaFlEIAABCAAAQhAAAIQgAAEIAABCEAAAiklUDXpZtJLp1+qnx57vf73d0kvTel0oNkQgAAEIAABCEAAAhCAAAQgAAEIQAAC1SBQNekWagwbKVRjdCgDAhCAAAQgAAEIQAACEIAABCAAAQhAIJUEaiXddqx+SNcu3Kr2H1ykMVrB7qWpnB00GgIQgAAEIAABCEAAAhCAAAQgAAEIQKAsArWSboHGvIt0K2twOAkCEIAABCAAAQhAAAIQgAAEIAABCEAgnQTqIt30oXp/86g2jjhTrcP3SQRqt127du1KdCQHQQACEIAABCAAAQhAAAIQgAAEIAABCECgwQjUR7qV3mmkW+nMOAMCEIAABCAAAQhAAAIQgAAEIAABCECgQQgg3RpkIGgGBCAAAQhAAAIQgAAEIAABCEAAAhCAQPMQQLo1z1jSEwhAAAIQgAAEIAABCEAAAhCAAAQgAIEGIYB0a5CBoBkQgAAEIAABCEAAAhCAAAQgAAEIQAACzUMA6dY8Y0lPIAABCEAAAhCAAAQgAAEIQAACEIAABBqEANKtQQaCZkAAAhCAAAQgAAEIQAACEIAABCAAAQg0DwGkW/OMJT2BAAQgAAEIQAACEIAABCAAAQhAAAIQaBACSLcGGQiaAQEIQAACEIAABCAAAQhAAAIQgAAEINA8BJBuzTOW9AQCEIAABCAAAQhAAAIQgAAEIAABCECgQQgg3RpkIGgGBCAAAQhAAAIQgAAEIAABCEAAAhCAQPMQQLo1z1jSEwhAAAIQgAAEIAABCEAAAhCAAAQgAIEGIVCedPuLVnav0MaS+vA5ndI2Wp9JeM5uu3bt2pXwWA6DAAQgAAEIQAACEIAABCAAAQhAAAIQgEBDEShPui3VtEGXqquknkxW95br1ZrwHKRbQlAcBgEIQAACEIAABCAAAQhAAAIQgAAEINB4BMqTbqu0cMbdWhbozrtaee+jWrnjczr9G6doqPeZ+z7SrfFGnxZBAAIQgAAEIAABCEAAAhCAAAQgAAEI1IRAedItqimvasEpE9WxOizX4t4v3B0i3Woy3BQKAQhAAAIQgAAEIAABCEAAAhCAAAQgUA8CSLd6UKYOCEAAAhCAAAQgAAEIQAACEIAABCAAgUwRQLplarjpLAQgAAEIQAACEIAABCAAAQhAAAIQgEA9CCDd6kGZOiAAAQhAAAIQgAAEIAABCEAAAhCAAAQyRaB60i0O24fqfWypet/9nE5pG63PJKTLmm4JQXEYBCAAAQhAAAIQgAAEIAABCEAAAhCAQOMRqL10K6/PSLfyuHEWBCAAAQhAAAIQgAAEIAABCEAAAhCAQAMQKE+6/UUru1doY8H25yLbers6teD5YzRz7mS17Jms00i3ZJw4CgIQgAAEIAABCEAAAhCAAAQgAAEIQKABCZQn3ZZq2qBL1VWwP5PVveV6tSp3bHvXWi1sTQYB6ZaME0dBAAIQgAAEIAABCEAAAhCAAAQgAAEINCCB8qTbKi2ccbeWFezPGE2/4XyN0YdaectVmv7/TdDChecT6daAc4AmQQACEIAABCAAAQhAAAIQgAAEIAABCFSZQHnSrcqNiCiOSLfaM6YGCEAAAhCAAAQgAAEIQAACEIAABCAAgRoRQLrVCCzFQgACEIAABCAAAQhAAAIQgAAEIAABCGSXQHnSLclGClFMc5srFCNOpFsxQnwOAQhAAAIQgAAEIACucKhkAAAgAElEQVQBCEAAAhCAAAQg0LAEypNuSTZSiOqyu7lCcRxIt+KMOAICEIAABCAAAQhAAAIQgAAEIAABCECgQQmUJ92SbKQQ1WF3c4XiMJBuxRlxBAQgAAEIQAACEIAABCAAAQhAAAIQgECDEihPutW+M0i32jOmBghAAAIQgAAEIAABCEAAAhCAAAQgAIEaEaiFdFv587/Trc8mj2qL6hrSrUYDTrEQgAAEIACBZiXw8gu/1xvbpf0+e5I+r3/X7//8vtR/iE4a8oGWr9+ij7WHBo0Yp1EHNyuB/H65TCwOXzi88o7/yeG65yCNPGGUDqq8REqAAAQgAAEIQAACTUugMun2oba8uVUfhug8dvV4Tes+UwvXXKMzJO1zwKc0qF9pCJFupfHiaAhAAAIQgEDTE/AEUqinlmQ7wnnz7TUhwfay/v33b+j9BJJo09rlWrf5YynBsY0AO0l7kW6NMFK0AQIQgAAEIACBrBIoV7pt6fk7Hdd+v95MAG7o97vV+4PRCY7MHYJ0KwkXB0MAAhCAAASan0CeQPIEmxPd5oq3MlEkkVhlFl2T05K0F+lWE/QUCgEIQAACEIAABBIRKE+6rdK1x7ap8+VEVUiHf0srn5+lloSHm8OQbiXA4lAIQAACEIBAFgjkC6RNWvPMOm3ZKe0xeKQ+/eE6K73UpFIO0Rt6Y/seGvTpAXrvrWBqqSerPGh7aNCgftqy5f0gRhPxdvBHWmfSVL3oNydyTo7o2y8XWbfHnh/r451OEe7xvsi7yM/N4T55aJ8dTIPNj/DbT0M+K71h2uV/RUToeefuuYf22PmxPnaOd6MD3c8Nv3FHHSS56aPaT0NO+rwOV45xXF157XNTWfPKUq78lEQTZuG6oo8QgAAEIAABCNSOQHnSbammDbpUXSd2qPeRSzR0z2D7eqYfpbauyerecr1ay2w60q1McJwGAQhAAAIQaFYCiaWbX6aFpdv7+WuSvfzCcn0wZJwOficivTRvDbM46eZG2wVF4LgD33bSXfM/t8SXJ+1cyeWWb4s3r03emmym/De07wmf134J0mFz0s1Zgy0kwuSsgxcn3dzPvTXhQjzeD53vCU2rvbJTe11BeYSUJ/madbLSLwhAAAIQgAAEICCpPOm2SteOalPnqTdpx8/OzOOIdGNqQQACEIAABCBQdQJ50s0TSLag2vcNeyOFwKYBoTXePIkVsalCZLpmYumWi04LiKe8TRzio/PcjQ78YsqL3vMiz3JYy0svDUrDgVttZtHSbaC2WtLMF3nn53GEtCG8QYXH25aIQan3viPhsrehRdUvBgqEAAQgAAEIQCAVBMqTbtKOd/+id3fsowM+M1DhPRIKfZYUCpFuSUlxXB6BnVs2662HurXt31/Qxzt2QAgCEIBAagnsvvc+2n/0aB189mTt85nPprYf1Wp49EYKboRYLoqqkHQbJTcd1N8qu4zIyLFKpJtJocwTU8WlW0DaDdxq78LqfzmpmSol0s2LlCtBuo3YS29ZUi3H2Es/jeybaWQwUs/j7T++WjupVmtiUQ4EIAABCEAAAhCoEYFypVuNmuMVi3SrNeEmLX/bC89rfef/kD75RINO/r+0R//9mrSndAsCEMgCgU92fKB3n/6Ddr6/TcO//wMdcNIpWeh2bB+LbQoQ+Xnebqa+4r1IOTvSa5g25O9eWoZ0C7SjSKSbV6dPRMWlYPrXojOpqUM+LL7baj6TcqRbTKTbCfvqjXAkXCjSLbcm3B7ar7/0/vaPFdhtNtMzms5DAAIQgAAEINDsBMqTbsvUMfoHuqcgnDP181UdOr1MgEi3MsFl+bRdO3fqj//9m9r38KEa+r0O7bEfwi3L84G+Q6BZCOz6eKc2Xv9jbX1muY657Q7tecCgZulayf2ohnQz6aVv7DNOn7d2Os1FnVkiSPnrveU2OXCivcI7pvo2UjAprqMOjt9owf48bs236DXd9n3DXm9u1MGmvaEosoj16cJQw8zCKaletJwj/XJiz7RniD7wbVRhNloIn194TbfDreYEN67wRc2VPAM4AQIQgAAEIAABCKSLQHnSzdlIoWBX2UghXTOhCVr79iMP6+VbbtTn7/hX7f2pTzdBj+gCBCAAAZvAx9u364VvXKjPnn+hPvv19sxiqZZ0W7fZ3cPTRpmLvArt1OmkcbpiyTrYtwtocCOE4LB4a6TlRdqFpJvZMbTA7qX5KbX+9dCi23uQrynFUnJzIs8+aY8999DHOw2fsAQMfe7bfTR291K3Hf7+kVqa2euXjkMAAhCAAASySKA86fahtry5VR8GgH2oN566Xx0z7tCW9uu1cMbJGnpI/npvSRkT6ZaUFMd5BP5043ztePVljfrxfKhAAAIQaDoC6//HNdptjz00/Adzmq5vqe5QofTVVHeMxkMAAhCAAAQgAAEIVEqgPOlWoNYV89Vyxk+15aLbtfHmCXmbLCRtL9ItKSmOy0m3+f9T//H22zry76+DCgQgAIGKCOzYsUPvvvuutm3bpgMPPFCDBw+uqLxNmzbpoIP88UfxxZl6t2/friFDhgQO2tA5T5/8x39oxJy5FbWFk6tMAOlWZaAUBwEIQAACEIAABJqHQNWlm9zUU9JLm2eWpKQnf0K6pWSkaCYEGpvA888/ry1btmjgwIHae++99frrr2uvvfbSscceW7Z8W7t2rYx4O+WUwhshGOH2u9/9zqrr8MPt9bDcF9KtQecN0q1BB4ZmQQACEIAABCAAgb4nUH3p9het7F6hjfuN0OlfGaFyV3sm0q3v50bqWoB0S92Q0WAINBwBV4598Ytf1B577OG1b/369Vq9erVOP/107b///mW125xvZF6ceHOF29ixY3XooYfm1YF0Kws7J0EAAhCAAAQgAAEIQKDPCCSTblvV+5tl6v34czq9dXRRkbbjzVXqumGFjv6Hi3RSmT1DupUJLsun1Va6vaUVv/mDtg+bpPEj60f5xScXa41GadL4AyLqf1FPLl6jzYPN50fWvlFvrdBv/vCadOgX9ZWxNd6oYt2TWtwrjZo0Xges+I3+sH2o1cccj6T9rfO4+dotb+yStrX2QyjZc0YtNZzH1jzZrqGTxquRep6E7ltvvWWJtQkTJkQebj57//33NW7cuCTFRR7zxz/+UVu3bs0Tb65wO+GEE/LSSt2CkG5lY+dECEAAAhCAAAQgAAEI9AmBZNLNSRltv107bo1+FtHOD9X72N3qnHuLul7YKon00j4Z0CxXGi3dPtaK3zyi14LbfliYBpckHpLLG78YMv/e2L8ySWWVt1naJyC77Pa8fXDxst/ySavy50cdZE24cZbAsjquL35lrIzma3jpJsnibSZcAhlajflR2pjWYRz90s0nIdMg4Hp7e7XvvvvqiCOOiMRq1ll7/PHHdfbZZ5eGPXT0Cy+8YK0V50a8JRFupgikW0XYORkCEIAABCAAAQhAAAJ1J5BMuq3QzM9eoFs//S0te3aWxuyZa6Yd1dapa25bpjd3uu8P1NBTZ6nroYs0psweEelWJrgsn5Y40q0sEZBcuvnHoP5SJX8GVEe6NcbMSoN0K4VU/edHnaVbKTAa4NinnnpKRx11VMENDxYvXqxJkyZV3FqzbpyJmhs9erS1hluhCDe3MqRbxdgpAAIQgAAEIAABCEAAAnUlkEy6SRtvbFPLnFXSZyao46YOtWupL6rNNNmItvM08/vnq/3EERrUr7JuIN0q45fJsxNJNydFsr8b5eZGU7nEAtFJTvqmj2YuOs7/2T469Itfkcm4dKPSTJTTF/tvtCOeQmV7kVDm/SLRUF55VhmDrXRLK21xs69YX8Re4HgTITZsu/5gosXcly9qzHvPYvK2Dj60v157zT42F1Vny8ZcN9y+5rOR9tfAfbbpw0D0XU7yHPneb/SHtw/2otYsDr6fg5M2WL7bnoB0C6W7+vsebr9JCw7Xb+pLIvHsYw7VodtfszlYDPfXiya1N28Mo+eFm9bpjoRp33F6Ln9+HLnNSuH1Zk3UeDmg8trlzA83oiyahzMehx6q7a/Z9QQjKOPaH7qluHPGmffy/yxfeqm5vjb098bcPi7XP7fuUq6JWt7czHpuH330kY455pjIaowke+KJJ3TWWWdVpRlGvL388suJhJupEOlWFewUAgEIQAACEIAABCAAgboRSCrdtHOrumecpfa7/+Jr20CNab1I066YommnjFA/XwRcpR1AulVKMIPnF5duRVIyAyLBkU393fXS/JFuwXLC8sgfWZYXyRSIsiscdWSLiP6WaItLzQvUHRIcL65YoQPGjpWKpZe6IsQVgAUiAaMllY/HgBeDkiW8NltC6Rbk9qJWrDhAY8d+OifJHDnlytPgGPi5+sfNvL9R/V1RlHB9M1tehWWjLUCPDEjc+HnxbiDNONif+PTjwvMj2K4CczIwrx2p5sq8iDnvpSwXiggtS7rZdW8PrwlYwjVR69uaSfNcuXJl7JpuK1assJpgNjqo9PXee+/p2WeftTZrMCmtJtKt2AvpVowQn0MAAhBILwE7wkHqfLZbM4dX3o+e6UeprWt01cozLbLLLLaGUIJ1iSK796oWnDJRHepQ7zV/VEv7enU+O0srj79UXYXWOPKX1XOV+rU/pPautVrYWjlDSoAABCBQDQKJpZtT2ZYX7lfnD36qBb971X6n3widfslUdUw7T6cftU81mmSVgXSrGsrsFFRMulmSYntufbB8Mj7JMdCJ/vIEjU/eWJ/5FooPCYhC0i0s4eIjrRKu2RaWWhGSrmh6aSGBEtovISo6LV542ZFkrlSKlJORkW5h4ZkbKZvXYA3evNm3GUB+6m/cBhQB3uEorJhLJThG4XEJz5moeXGc9Nwf9JoncIP9iZduhedAeO7E9Vnyl/NuaCOFAvO6kJQsR7rFSLzk10R97mVmXbfNmzfrxBNP1J575v6U9Morr+i5557TqaeeqgMOOKCixrjCbfjw4TrssMNk0lr33nvvouIN6VYRdk6GAAQgUFsCjvBpmbtEK6/8nJcmFP45TghVVbq9dIfGHL9I0xIJPEd2rS4i06z+Sd1brldhn1WudLOHJygLSywL6VbbOU7pEIBAWQRKlW5eJe//RSu7/1kdf3+3Hn/dyYXqN1qtV16ka6dN0ZhDKhNwSLeyhjPbJxWUbtYD/3YvDdSnPewdQH3orBRS5XbPtKPMfHLC+sx/hvk8l2IaL93CqZpOpZEppgWinMIpsV5aYbD8QOqes/tn5AwpIt0CqX9WV33iMmKnypz8MZmwuciy5NLN2o3Al4YYkb4b2Agjn1WsgArtLppkk4vE0q3QvLBSLt20ymB/gm3InyPB9M+wgMztXBvkHpzT9rCZTTeipZsV3WaiFJ0dY+05X2AOliHdrIjLPMlayjVRv/ubSTN94403LLlmZJhJKzX/HXLIIdb7xx9/vAYMGFBWg1zhduSRR1rluS/zy9hIvkIRb0i3spBzEgQgAIH6ELBEV6d6nagsWx5JCvwcH3lWVelWUo8TSrfEZZYoygqWW2JZSLfEo8SBEIBA/QiULd18Tdyxdqlu/cl8Xdu1Sjvc9w+4RD1/6tDpZXYF6VYmuCyfFi/d4uRBOKKqQNSSX7qFI91C0EuJdIsfr5gop8g16ZSfguqTjIe+9hv9oVzptjUoKwtFtXl9cUVci7TGt55XSdLNB8YfoWjSNNdolCZ95i2fRE0e6ZYTSaOkXn+qafxIJJZuReaFW0O4P37pFozGrFakm79v4Wuh8SLdGuUetnPnTn3wwQfasWOHJdj69bNXKnWFXDnizRVuZrOGIUOG5HV1+fLl2m233WLFG9ItiGzjxo2WDOUFAQhki8A+++yjQw891ErNb6yXLz3yqRG6dtClUvtkdXWZ6LBZ6nVTJ5+6RL2ukDMdOLpDvU9dIrkLaHudcgWdI57c983xVvrlQwpG0dmpqS0/dmSfr+yhPlDeQt3Oe+1/M1ld//Oh3BHt/7c6n/tbdWiy2vWQujRdV+tWXbfad4iVvhlql/nYEozStEFOSuj319siUkfqnJEv6uF1TjRdSFC6JXui0nrD9N+XXuqVZd6/Sbpoojq8NjnletLtdqn9UnU5bIeGohAba97QGghAoNkJVEO6eYx2/EUrf/HP6rj+AT3+0oQE0cfxdJFuzT7zatC/aOn2sVb85pHI1L5A9NpISU4Emb1ZQmj9qcBn+TLkxSeflMbba6+FpZslicY7q7KFU+zeWqEnXztU480uDKFX5Jpuocgye10ve32xA1Y8qdcOHW9t6GBHitmpjgcU3LDAPfZtHRy1KL6Rbp44cySl7Ei34Dpl/sbnopdyG0+4fF1BGFpbLND3t7Tiydd06PixsruSk4Z+ARbsuy+KKmKdNbORwngzxm55ZkcEL8IwZq0xp02JpdvIuHlxpLYl6I+pLpBqGdooIjw/4tNLj7SZ+aPK1j2pJzXem9cKbCTijknEunCxawoG5V1gfbnYjRSSrOlmz8e4a6IGt42yiixHvBUTbm5DnnnmGeufURFvSLfgcBnptmnTprLGkJMgAIH0EjBRyI0p3Xxrnj17jDpMemfXFC1sN2meOXnUO3p+bu022dFxmrtE3fq2b023XIRXty7NraPmySpXjBlhd6a6jdA77nbFlW3SXa2Xc76pz3tP4Ug392dnjrjiyvoxXyy6663l0kLdvk5We5eRdmEhtlbXro1Yvy4ySs3lECyrJbD+nXOMT0aaFF5/HbaILLYWXXqvCVoOAQg0NoGqSjdfV3e8+Rft+MynNKjM7iPdygSX5dMipdvH/6HfPPJobjdIHyAr3c5KqXNSRQeH1grzp3EOtnevzMmb0O6dvhTRwBpq/jRJ55hgumYu1TBq7Pw7UEbtXjp48GCZ5c2sRf1DaaeRO60W2r00Srp92p/+t48GD5Y2bz9YX7SWKfPtsmk13tlcwBNb4U0g/GUN1qGHbtdrMbuXRvXbaMsoAfbah6beI7XNt8tq1O6lrnRzU1eDO9hGRAs6A5JcupkToudFXH8CabRmfvh3L91nsAZrs7YHdoPNzZJC0s1qSWCXW3dsCu3IG5/WGzU3/fN4sLUbqiNuK9291Jeq3cj3MyPejPA55ZRTEjXTrNs2dOjQyAi3cAFGvJnoOhMR538h3YKkkG6Jph4HQaDpCDSydJMljtarc+4IddxzjCfEVl7YoZVzOjWma63au32RaO7otIeE2XBXJJ2vSavv12JPfOUE079duEhfnjNC3ZbgK1z2jlsnODWFhJoVTeZGjblSyi/WLpGJkgtGoLnReXY0X6x08/XNrt8VaB3qfK7T3jDhKbt8+xWOnDPtmaIuU0egrBH2hgveGnQ+adgltbkbKRzlCs0OjZnTmXwzhqa7YugQBCDQ1wRqJd0q7RfSrVKCGTy/2EYK9UISvzlCvVpAPQUJhKINGS/mS1oIIN2QbmmZq7QTArUk0NDSzRFHK48erd7jZsnIJiOsOp4brd7VI6w0oGCUVo5UYE03JwLOrA8XHel2u3Y46ZYydRUpO3I8fCmXnasm+iLBQtItEB2n3A6jTgptfKSb23Z5abB+eVdoh1E3Bba9y0kT9TjYZUVGBYYi3Ra2+gVjdXdxreX8pmwIQKD5CCDdmm9MM9ujxpBuCXcdzewo9X3Hg7tlmvF6TjruK3ZaLi8INDABpBvSrYGnJ02DQN0INLZ0y4me8K6l7tptUZFjOZG0ysfRjTyLWNPNiRBzJZZblzk5HJXm/8xNL+11awmteWa97a3p5kaihaPjEka6Weu7uVFpkiXZnOizXjfl1D9rHAnovRVeHy5Q1hKN+VGhNd3MmnMGhok8fMhbN8+/tl3dJiwVQQACmSeAdMv8FGgeAK/f+S96Z+kSff6f/7VPOvXyiqXasFXS3p/WF045Wgf2SSuotCCBd1brqRe2aNAXTtHRDBCTJWUEemdcof5HjdLhV1yZspbXprmkl9aGK6VCoNEJNLZ0a3R6fdy+mA0UatYqNlCoGVoKhgAEkhNAuiVnxZENTmD72l71XjVDh02/Qp86Z0qDt5bmQQACEEhO4J3HfquNP/mxRl47TwNPODH5iU18JNKtiQeXrkGgAAGkW3qnR26zhW7NHF7rfoQ3iKh1fZQPAQhAIJoA0o2Z0VQEXrvjdr35qwf02fMu0OAJZ2iP/fdvqv7RGQhAIFsEPtm+XZuf/J3e+H/+VQefeZYO/87MbAEo0FukG1MBAtkkgHTL5rjTawhAAAJpJYB0S+vI0e5YAn++v0tvPnCfPt7+PpQgAAEIpJ7A7nvvrU9/7TwdMvUbqe9LNTuAdKsmTcqCQHoIIN3SM1a0FAIQgAAEJKQbs6BpCby/plef7PigaftHxyAAgeYnsNvee2u/I0dptz33bP7OlthDpFuJwDgcAk1CoPGl21ZtfEkaOnxgkxCnGxCAAAQgUAkBpFsl9DgXAhCAAAQgAIE+IYB06xPsVAqBPifQ2NJtq3qmn6W2LrNb5yNa2Ip46/MJQwMgAAEI9DEBpFsfDwDVQwACEIAABCBQOgGkW+nMOAMCzUCgcaWbK9z+4mD+FOKtGSYcfYAABCBQIQGkW4UAOR0CEIAABCAAgfoTaBTp9vqd52vKuplaPleaPW6BWn51v6YeFuLxxGyNu7lFi+6dqkMiUb2uuy6YogWjbtDyuePzjoiqY9jt47Rg5CLdf3F0ieFCnpxT2vH1H1FqhEAyAo0q3d5cPF/X/ObtUCcOVuvVs9SW7DJNBoCjIAABCEAgVQSQbqkaLhoLAQhAAAIQgIAhUFy6OSJrfatuWD5PnsoyAuy7PdLZ0YLLpmuf23vFcs07rThvI7Rm/Fpq/UnM8UWkW06q5Qs3t/ZwHaVKtFKPL95rjoBA3xBoVOnWNzSoFQIQgAAEGp0A0q3RR4j2QQACEIAABCCQRyC5dJOGXZmLCHPlVTWlW9HhKRrpVrSEvANKlWilHl96izgDAvUhgHSrD2dqgQAEIACB6hBAulWHI6VAAAIQgAAEIFBHAkml24OjWqU1LbrBSu18UrMv2KCWUQu0QHakmxVlduMGp+XDNPNX92viY/73chFsnrBT8L0FI2dq1I0L1DNiphZd0aspJpLOeVnRb/Knlz6p2eNmaI0RgUNvsaPu/MdGRNZFtTGQXmpF762x2j71MDfCzxRq98eku/qlW1R5eSmxdRxLqoJAKQQaRbot+8NzevOtcDppKT3h2EYgcO6kLzVCM2gDBCDQxASQbk08uHQNAhCAAAQg0KwEEku3c27QuQ8vkP7xfk3dMFvnb7xcM9dN0QxHugX4eBFpE7UklF5qiaqHz7XXZXvlLp3/tV7NXD5PslJL3RRWI9R867q9cpfu2jBVUz3pll+uV7+vzECSafj9J+7SXcOmypNuZyzx2mLOC6SqWjJOVnqtaWfkGnA1iMJr1jlHvxqDQKNIt8agQSsgAAEIQKDRCSDdGn2EaB8EIAABCEAAAnkEkku3RbpBMyzJNnPdDG249H5LWEVKNyO4vifdcG9YjoXXeMv9fNa/+WWWHcWm8NpultiSWtWjNefEbX5gzn1EZ/nXnzO9tqTbgzo3tEGDFbmmVunXa3yfhduZa0+wnT6cXp/jNnlg8kGgsQgg3RprPGgNBCAAAQgUJoB0Y4ZAAAIQgAAEIJA6AqVIt/tNNNj3HpR0rpVmusFEp3mRbraY8pI8TYpojHRbsD6IyaSO5sksS5ItkJ2w6kTAuZs3mIRP3/py7oYNuXJDmz641fnOl9U+pw+/NgfkUkhl0mcD0q+wHAz2GemWuosgow1GumV04Ok2BCAAgZQSQLqldOBoNgQgAAEIQCDLBEqSbhfL2o30QSfKzFqbzZJuCkqqxJFuOfKFNijw6vnyIxp3c4sW3TtMt3jpp7YQc9tkC7OISLfAIOfOMSmyVrqoWRfOKttIsySRbhti+ox0y/L1lKa+I93SNFq0FQIQgAAEkG7MAQhAAAIQgAAEUkegNOl2SKB/QemWW4PNv26biYbzr4EWWNPNWjtttpacMS+3ttrFpo4nNXuONG+uvSqbJ+T8YsxbZ+1ybfCvG+dbfy28ptvsxyZqnlV+dORarj/OxhDrZlqbRChyTTcj3aL7HKSUuilBgzNCAOmWkYGmmxCAAASahADSrUkGkm5AAAIQgAAEskSgOtItuHvpsLN9O536UjqtHUhPsyXaDCul07zsVNDgBgX+nUMlNxX0kNBmBfbuoaN0w0+kGe7upWe3qvXXyl/TzUkZ9VJBz7Z3XQ1G2Dn1jjKfDbMi6OyU1eK7lwb6nKUJRF9TSwDpltqho+EQgAAEMkkA6ZbJYafTEIAABCAAgXQTKC7d0t0/Wg8BCEQTQLoxMyAAAQhAIE0EkG5pGi3aCgEIQAACEICARQDpxkSAQDYJNK50e1ULTpmvlqeuN/sKB14bb2zTtUd1a6H1wVJNO2W9rn3qEg2tdAhfukNjfjxCK2+dYJcU/rnS8guev1TTBl2qLueY9q61Tv/KqdSwm6iV16zVQl2lMWtnaeWVnyunoIhz4selShVQDAQgAIGCBJBuTBAIQAACEIAABFJHAOmWuiGjwRCoCgGkWw5jz/Sj1NWWk13hn6sCPEkhRvYd/0d1bskXjklODxzTU2Xp1nOV+nVP0Q5XTJbcIE6AAAQgUBkBpFtl/DgbAhCAAAQgAIE+IIB06wPoVAmBBiDQ6NJNF65Xx5xVkkar89lutS1uU4v1s6T2K9XedaMTHWY+v0m6aL5arpHa2h+yDmmZu8SO8jKyyP/eUfPV70fHqNeLkAtHzLk/n6luX8SdEXEdo3NljnlouzTq7+w6ArLMjgh7/7j12u/73Zo5XDIRei2rZtnCqlAUne+znult6h09Qh1zHpKO7lDvUyN0rRMRl4uG80XJWcdcot7pV0m3Xq9WS7odozFzOm1O7bfnCzMfG/N57+j5Ocahc6z2OP1pgOlLEyAAgQwSQHPy6+kAACAASURBVLplcNDpMgQgAAEIQCDtBJBuaR9B2g+B8gg0tnSbqIUX+qSZE2EVn15qp1V2HOeKJSOj5mvMs7O08vhFavdHjoUjtsIRYb6fcxFvjtxyxJUloC6cooUdUvdTl0hGqs2RJQdnyk5V7R49X226SSuvlN022VLMHJtLkbXHzpJyRig64syky5q622T3x/58hLpNP4yYu8iutzcUoWfK6vFJt37tss+R4fNt6W5bAlqvglF14VTSKqbyljddOQsCEICAkG5MAghAAAIQgAAEUkcA6Za6IaPBEKgKgcaWbv413ZZq2nRpoSOfotd0y19vzBVm7d1Hqe05W3jlr/0WPi/0syvgJj2qaYtHaMw9i9Ty1Cz1WhFw7v+vl4zoapM6zBpqR82311Kb9KizTpys9rdrvhUp1vLjAhFjPhEmf2RZQAy+qgXTH1XbrZdoqBWptt6WfY5M80s3/5puG2+8St2TrveOMyLPloL5a76Fo9qCsrMq049CIAABCJRMAOlWMjJOgAAEIAABCECgrwkg3fp6BKgfAn1DICvSzdp0wZJZnZKbcuoiL7qBgh3h1X7hH9U76Xq1Lb5K3Ucdo4Xd9qYLtoyaJXUbKRiUazOHOwLvGqlL11sbG0zTFOlHhTZ/yEWkBeRcnHSz+uFE+TmRdMH00txGComlW95acGyg0DdXKLVCAAJhAkg35gQEIAABCEAAAqkjgHRL3ZDRYAhUhUDzSTdn105PsoU2JHAFW9sib0OAcERX/rpltgRbqBHqNLupGiH1o/Uac42zg6rzsy5000i/rYXHTVG3iUKzUj3b1PGcNM2kdZq004sWacyFN2mhlXIaSvc0o1pqpJs3E3JizIq689Z0y5duZm08K8LNROLlbdoQkUZa7Q0ZqjJ7KQQCEMgiAaRbFkedPkMAAhCAAARSTgDplvIBpPkQKJNAGqWbG7HW662tdpTaunIbKaw87iF1WbsG2JsvzBzu22jAfW+tuwunrCi2a2M3VLDBBjZBkLtWnJvOGfw5eKyxblf5Nm2wI9JWXmN2SfWtsWba42z0kGu3Ley8jQtiIt3Mmm5tVn9zG0cUSy/1pNuVn8utJWcKaL9d3brUK88q9OgO/dNxi7SZDRTKvMo4DQIQqCYBpFs1aVIWBCAAAQhAAAJ1IYB0qwtmKoFAwxFoXOlWDqrSUyDD65Q1x7plVd7woNBOq+UME+dAAAIQqIAA0q0CeJwKAQhAAAIQgEDfEEC69Q13aoVAXxPIunTra/7Vrt/a7bRLau8ykXTVLp3yIAABCPQ9AaRb348BLYAABCAAAQhAoEQC1ZFu69Rz2zqNvKxVI0usn8MhAIG+IdBc0q1vGFIrBCAAAQjUjwDSrX6sqQkCEIAABCAAgSoRSCrdtvzhHt23Uhp73oU68cBw5Ui3Kg0HxUCgbgSQbnVDTUUQgAAEIFAFAki3KkCkCAhAAAIQgAAE6ksgmXTboqe7HtGmwdLmwWfpwi8OCjUS6VbfUaM2CFROAOlWOUNKgAAEIACB+hFAutWPNTXVmcBDDz2kKVOmeLVefPHF+vnPf65t27Zp0qRJ2rBhg5YtW6YhQ4bUuWVUB4HaEXDn99KlS61K+vfvryeeeEInnHCC3Guis7NTV199de0aQckQqAOBRNLtnad1z6PSWWdKj5j/t5+oQTIi7j6t2Oo28nBNvGyk1t32tDYPfE/vaay+3j5Yy25bopetQwbYUXLv9Oi2JfY70uGaOFFa4v480JyTK3vTuMvUSr5qHWYBVWSRANIti6NOnyEAAQiklwDSLb1jR8sLEHDlwqJFizR58mQ988wzOu2003Teeefp5ptvRroxe5qSgCvcTOcWL16s/fffX9/4xjf0wAMPWOLt9ddft0Q00q0phz9znUoi3Uxq6SMyEW6yIt505oU6ct09um/zibrsq8aKuZFutnQ7yElBXfe/b9O6EY44W9ej29YP0djNq6zz81NUJSuF1SrzYEvoId0yNx3pcB0JIN3qCJuqIAABCECgYgJIt4oRUkCjEfjwww/11a9+1WqWKx7Mv6+77jrNnTtXPT09+uEPf+hFunV0dOjOO++0Pvvtb38rN0JowoQJ+tnPfqYvfelLevllO7rBlRVGZJhzzOuf/umfdNlllzUaBtqTQQJmvhvJ7Mpmg+CNN97QySefrNNPP92Szka6HXvssXr++ectQm4EqHtceK6H31+3bp1GjBiRQbp0udEIFJdu4Yg2acCYr+vEzfflhFpAurkbKuSfJxPJNm6T7nMj246YqMu+KvV40XCSrPcIb2u0eUJ7mo8A0q35xpQeQQACEGhmAki3Zh7djPbtlVdeUUtLiyUYTDqp+3Kj3+677z4r2s2kl/7t3/6tvvWtb1ky7YorrrAi4J5++mkrKmjUqFHWz0cccYRVjivt5s2bp+9+97tEC2V0fjVyt6dNm6b777/fSyc1bfVHv5k5/vWvf90TbW4UnCuiw3P9l7/8pSWUhw0bFhDYjcyAtmWHQFHp5qaWWmmfkpyfxw9fpyet6LdB9nsPbNKJVnppbhfTQKRbHlJ7nbjN+72nT462o+GIdMvOvKOnfU8A6db3Y0ALIAABCEAgOQGkW3JWHJkSAq50mzNnTmDdqrB080e0mQgh8/Kv9WZS8UxK6vbt2wM9/8lPfqLZs2db77tRQilBQzObnICRbo899lhgrcIo6eZGbLrXhH9O+xG574evpSbHSPdSQqCYdMullrqbJ9iyTGeeqE0POOu1DRygAVsH50k3O+3UXdPNRLGdpLGbf59bB85EtY1Y563xNmDgAL03mPTSlEwdmplyAki3lA8gzYcABCCQMQJIt4wNeBa6u3XrVn3hC1/Ii84xkWq33HKLlUL613/911ZE20EHHaRNmzYFItvcDRZc6RaOmDMM/Sl3s2bNkpETvCDQ1wR+/OMfW6I5Kr308ssv1+jRowNruoWlW1x0KGvA9fXIUn8UgWLSDWoQgEBzEkC6Nee40isIQAACzUoA6dasI5vxfhnBZtZqC2+kYCJ23DRSI9duuukmtbe368QTT9S9996rCy64wFvrbcCAAXkbLtx6662aOnWqtUC9eZn0PCPukG4Zn3AN0n1XBvvTQc0cffzxx63ot+XLl1vSzY3QdD9zRbR/R18z17/85S9baxqSXtogA0wzAgSQbkwICGSTANItm+NOryEAAQiklQDSLa0jR7uLEnCjeNwD3WgdN93OFQzuRgr/9b/+V7322muedBsyZEggos2UYzZXcNfFcst99tlnNXbs2KLt4QAI1IOAO7/d9OnDDz/cSzcNXxOmPa6YDm+YYOa6Sbtes2ZNIM2ajRTqMYrUkYQA0i0JJY6BQPMRQLo135jSIwhAAALNTADp1syjS98gAAEIQAACTUoA6dakA0u3IFCEANKNKQIBCEAAAmkigHRL02jRVghAAAIQgAAELAKVSLcn54zTjDUztejeqTrE4/mkZo9boJZf3a9ht4/TgpGLdP/FuU+l13XXBVPUe8VyzdNsjbu5JXS+U9Ard+n8r/Vq5vJ50pyochhACECgEgJIt0rocS4EIAABCNSbANKt3sSpDwIQgAAEIACBigmULd2eiBNmUdJNOdF2mmmyOWaGetSqG5bP03ifYBvv75Gp47s90tk3aPncwCdOGbbcm3qY7yTrHNnlRtEp9nlFRG2huGC9r5ARrpR0+2w+G6aZ4XY7MnKBwhKzogZxMgRiCSDdmBwQgAAEIJAmAki3NI0WbYUABCAAAQhAwCJQtnSL5Vcs0i3ixDjpVmSMTKRdOJIu6r36DbUvis+Si7mXv12v33m+pjx8biDCz4oa/LUkT9LVr9XUlE0CSLdsjju9hgAEIJBWAki3tI4c7YYABCAAAQhkmEAS6WZJohs3OJTsKC2TOvrIl5drniWXwhFeuWNsKeaPdAsdO+ISXaI7dIcXHeZEv3nRcKZ8973QQOVF2+WE38TH8ts8dYMTOecrz5NdTtGtPzF9CrfRiT5z5OC5V67Rghs3yD7W36Y46ZZrlx2VF/zZ4rtuphaNXJAn4zI8Nel6jQkg3WoMmOIhAAEIQKCqBJBuVcVJYRCAAAQgAAEI1INAUekWjkJ74i7dNWxqQLoFI7cKp5devtEWTG666JN33qVhZ0gznPXb7JRQW149eI69HpwrpYqmmMalvPrf9/cnkGqaIErtjCU6/2sLpCvD69S5IxWWj/702Qd1rpdSGr2unSIi4OoxB6gjmwSQbtkcd3oNAQhAIK0EkG5pHTnaDQEIQAACEMgwgWTSzS+MbFgmQsyOdAvLqgTSLZRaqbDYK/azb7zCaZszdENo4wbJKv970g1mw4fYDRripZuRfla5lnSzN3eIXC8uNI+sKDqZ9eiGBSSiu6adfjBTa/4hV15U2mmGpyZdrzEBpFuNAVM8BCAAAQhUlQDSrao4KawvCXz00Ud9WT119wGBvfbaqw9qbawqd+7cqV27djVWo2hNTQkw7228RaWbOcjd0MD821lzbEOZ0s2kY/pTOoeZqLGwzLLE2AK5Ca12S4ulmE7UkgtmSP/obqzg37jAt1ZaUunm77PZ+iCqncVmqD+SLtCnYRo2Qjr3glFa8A89+aWwrlsxsnxeBQJItypApAgIQAACEKgbAaRb3VBTUa0JvPfee9p9991rXQ3lNwiBvffeW8gHyUi3Dz74gLnfIPOy1s34+OOPNXDgwFpXk4ryE0k3rye5tM+Z66aUFekWWAPNElEP6txbztWDl/siyEraWMGJrPvJuXrwZieazVkPTu6aa6VGuim4A2q5kW6WrLy5JbBhgoUypn9EuqXikmmaRiLdmmYo6QgEIACBTBBAumVimLPRSSPd9t13X+25557Z6HCGe/n+++8L6WZPAFe6DRgwIMMzIhtd/+STT7Rt2zakmzPcRaXbK3dp9mMTNe/iQ7y11nqvWK6z/i23kUIujXK8ExW3xttsIbyRwuUbZ2vJGfNkbSjgyaez9Mi4BWoJrXnmrulmrfE2Z4kmzp0q04rwy42cs6LRrHZGbFTgprT6hNewwBpqdmScJeqMdPNkmW99uWLppU/M1vkbL3faEFyXLtfmuPdlr10XTr3NxmVJL/uAANKtD6BTJQQgAAEIlE0A6VY2Ok5sNAJIt0Ybkdq1B+mWY4t0q908a7SSkW7BESkq3QK7iEo626xRNt63ppspz5fKeXarWn+9xhJoZofTvN1LrSiyXEqluwNoLuU0avfSXL2R88lK47RFn707qCOwnB1Xh53dKq1pyVvTbXxg11WT8rlBo64I7146TK1nS2tGJljTLZwW67CyGuRLV83JwWBvkG6Ndrdo7vYg3Zp7fOkdBCAAgWYjgHRrthHNcH+QbtkZfKQb0i07sz3XU6RbqdKtyWZJXMpnKDquyXpNdyCQRwDpxqSAAAQgAIE0EUC6pWm0aGtBAki37EwQpBvSLTuzHekWN9bFI92aZJb4otDc6Do7vTW3YYP3fpN0mW5AoBABpBvzAwIQgAAE0kQA6Zam0aKtSDfmgEUA6YZ0y+KlQKRbcNQzI92yONnpMwQKEEC6MT0gAAEIQCBNBJBuaRot2op0Yw4g3UJzgDXdsnNRIN2QbtmZ7fQUAvEEkG7MDghAAAIQSBMBpFuaRou2Vk26ffDBB+ru7tZpp52mBx98UN/85jetnU951Y+AkUWvvfaaDj/8cO22226xFe/YsUObNm3SoYce6h1DpFsOV6nSzdz0zev111/XIYccopNOOql+g05NFoG3335be+21l8yDY6GXuT4OOugg9evXzzoM6YZ04xKCAARk3TvNdwK+tzEbIAABCEAgDQSQbmkYJdqYiEB4TbePPvpI/+t//S9NnjxZRx55pFfGr371K+vfn//85/Wv//qvmjlzpg488MBEdXBQ9QgYWWSEp2F/+umnR4o3I9zuuecenXzyyTr66KORbhH4o6TbM888I3Nzv/zyy70z3nnnHd16662aPn26urq6NGTIEH3ta1+r3oBSUmICr7zyihYvXqz29nYNHjw48ryVK1fq3//933X++edrn332QbpFUCK9NPGU40AINBUBpFtTDSedgQAEIND0BJBuTT/E2elg1EYKrmBz5YKJcPuXf/kX62EX0db3c6OQeIsTbqbVRLrlxi5Kum3evFk//elPLcHmznNzszfRbYi2vp/3pgWFxFuUcDPnEOkWHDukW2PMZVoBgXoTQLrVmzj1QQACEIBAJQSQbpXQ49yGIhAl3V588UU99NBD+ta3vmWlIZiff/e73+nCCy/U/Pnz9ac//UmDBg3S1VdfbX0efg8xV/shjhJvhYQb0i04JnHppbfccotOOOEEL330jjvu0KmnnioT8Wb+bV6tra2WhDO/CMLv1X7kqSFKvMUJN6Rb/nxBunENQSCbBJBu2Rx3eg0BCEAgrQSQbmkdOdqdRyBKupnINhPx46aYuiLCRPyYlz/qx5USJhXVlXOXXHIJpOtAwC/ezBpj9957r8aOHasxY8ZE1k6kWw5LnHQzN3eTZmpSTF35bCI8Fy5cGIiAC891/3VQh6HPfBV+8Wb+CLBixQrrjwLuOm5+QES6BadLudJt3f++TetGXKaT37lHyw68UK3q0W3LD9LX20/UoMzPSABAoPEJIN0af4xoIQQgAAEI5Agg3ZgNTUMgSrqZzrkpphMmTPDWtDIL85v13i666CIrEshE/1x33XXasmWLx+OII47QrFmzWKi3TjPEFW+rV6/WpEmTYoWbaQ7Srbh086/htnTpUk8yG/Fs5rk7t8310dPTExhlI5vZYKFOE99JNb3rrrv06U9/2ronRQk30xqkW6nSbZ16bluil93TBo51xJrz/hETddlXD9bTXcs0uL1VIwPFb9HTXfdp07jL1Br8oHYTYx3yr3ZwKbmZCCDdmmk06QsEIACB5ieAdGv+Mc5MD+OkmxvlY1Lt/vjHPwYWlzcCwkSXmLWvzIL9/jWwMgOugTpqxJuRRUY+FHoh3YpLN3OEmd/HHHOMFfHm31DEXBNGOp9xxhleQaz11rcXglmHz6S4xwk3pFv++BSPdDNy7WkddN6FOvFAyUS4PT3467rwi0ni2ZBufXtFUDsE4gkg3ZgdEIAABCCQJgJItzSNFm0tSCBOurkppn/+85/1X/7Lf8mL4DHpdCaqx+ykaXbIRD40/kRDuiWTbuYG/4tf/EKf/exnvXUN3TPdtFIj5X75y19a6xqyhmFjz30i3YLjU6p0k4kkWz9EYzev0jq9p/e2Hq6JE6Ul60c6EW/3acVWu44BRwzRe396w/5h4NE6Wq+q35m2vNvyh3v0iM7ShQcu023LN2vA1vf0njnOipyTJfo2DzTlm3Od6DpT9xIn5i7qPQ3R0IFvaKNT/+ETv66Dltc50q6xpz+tg4BHAOnGZIAABCAAgTQRQLqlabRoa1nSzZxkUuiWLVvmiQV/St1xxx1nRb+FU0zdRebB3ngEkG7JpJs7p08++WRLJvvn+D777KPvfOc7MmsY+q8Hd2MRBFzjzXukW2XSzY50a9XIl3pyaaOWiBupy0ass///VTeX1B/pZv79iBQp3dy14NyouhO16QE3us4tw5i9dRp5mZ3CmmvHk16ZVs8C6aV9EGnXeFOeFkEgkgDSjYkBAQhAAAJpIoB0S9No0daypRvomosA0i2ZdGuuUac3SLdypJtvTTdvDbecQLOj38KRbgM09ryzpEfdSLMC0s0Tde4xRroFBdu6z47V5tXSWe5GDX7R50a/mbYZ8ceGDlzoEChKAOlWFBEHQAACEIBAAxFAujXQYNCUygjEpZdWVipnNyIBpBvSrRHnZa3bhHQrR7rl1nSzzw4KtJx08+2W4KWh/t6JiAue460NZ9JLPelmIt2MbBupddb/c1Ft60aYSLdCa8s55R89WCtWu5FzRLrV+nqi/PQSQLqld+xoOQQgAIEsEkC6ZXHUm7TPSLcmHdiIbiHdkG7Zme25niLdaijdTJSZG3UmE+l2oY5cd4/uW/metS5b6/B16jH/Nuu9DRwgDXfWdPPOkQ6faHY6deWbX7pdplaF13Q7Ui925daQy60HZ0fmsaZbFq9w+pyUANItKSmOgwAEIACBRiCAdGuEUaANVSGAdKsKxlQUgnRDuqViola5kUi3UqVblQcgXJyXmuqLkqtxlRQPAQhISDdmAQQgAAEIpIkA0i1No0VbCxJAumVngiDdkG7Zme25niLdkG5ZnPf0GQJhAkg35gQEIAABCKSJANItTaNFW4tKt48//hhKGSGw3377aa+99spIb+O7uXPnTm3bti3zHLICYPfdd9fAgQOz0t2C/dy4caM2bdoECwhAIGMEkG4ZG3C6CwEIQCDlBJBuKR9Amg8BCEAAAhDIIgGkWxZHnT5DoHnSSzfe2KaWOVLns92aOTxmZF+6Q2OO71SvpJa5S7Tyys8xBSAAAQhAIGUEkG4pGzCaCwEIQAACEICAlES6vX7n+ZqybqaWz5Vmj1ugll/dr2G3j9OCkYt0/8WHJML45JzSjk9UaBUPsvp44yjdsHyexofLfWK2xt3cokX3TtUhel13XTBFC0bdoOVz8470zswxiz+mis1voKJsPr1XLNe808po1it36fyv9Wpm1DiUURynxBNo1Ei3nulHqa0rv91xsiyJdLPLnKzuLderlUkBAQhAAAKpJIB0S+Ww0WgIQAACEIBAtgkkkW6GkJFmM34ttf7ElimlSrRSj6/rqBQTPT7pJk9AFpZp5Uq3RuJUXlsKSTf7swfPKSBr48ai2BjVdcI0R2WNKt1curZMW6X2rrVaWMCUFZdur2rBKRPVoQ71PnWJhjbH8NELCEAAApkjgHTL3JDTYQhAAAIQgED6CSSVbuGelipkSj2+ocgGIt2StQzpVuVIN6RbsolXwlFplG6BKLijbYkmf3qpcmmkBoURdteuteWd/Rqtzmdvki6aqI7VLiw7Aq7FkXw5hObYAimrJbDmUAhAAAIQqJwA0q1yhpQAAQhAAAIQgECdCSSRbnbq5QanZcM0M5xeaqTUd9dY7089zEm/XG8Ot4+delgwMi6qPHNM4GVJlgc16myp59d23W6Unfm3v4xhV5rIKYWiqNyoqtt17sOXBqKrrHMfPleL7h2mW8bNUI9b8dm+lFGr/gVye60RM7Xo3olacsEM6R/tPuW9LA5eaZJbnr8sqxyTpiopdHzrf2tVzz/nzh92ZbjtvkixM5ZYaZijzu5Rz6/zWc9Qq1p/3WP3zV9nTFvyxuQHo7TgH/xtiYhOiyzLiXQb1aqeX9vn+8dnwXr3Z0PgSc32+Lfaqb0Bueam8s7RzDVzZc61X62ac+UazbXG0GaZG1OHbZ2vozRWlzbpFohoc+Sa5i5Rt77trOk2SyuPv1Rd7bdrx60TlEspnaVeX6RbQNINX6ppgy5V19Ed+rcLF+nL7tpwrrxzykrj+NJmCEAAAs1GAOnWbCNKfyAAAQhAAAIZIFBUuoUjjJ64S3cNm5pb082RP+4aXIEIL0sqyZIpilvTLS6KzBE6soTaIUGp4it3vCVuzDpzN0jf86cu5gTVDZrhSLbcmmz5a4750yJDaZBeGwtJN1sgyUm/zXEYFljjzErTlZF7ufXxLIH3yl26a8NUDfs3/9p34XTMsHRboFH++hwJtcFKBXYkliO27HYFUz+9tly6IbiOWniMI9ftiylrrt1fb807R56emydfg5LU4+VrS2DOhOZhWLIh3Uq/WaVNukWu9dZ+u3pHz7el24NTtPBce7OE3MsX2Wall56pbiPgVrvruzmpp6sn65/mrtd/R7qVPpE4AwIQgECdCCDd6gSaaiAAAQhAAAIQqB6BZNLtQbnSxK3ZShc1S5L/eo3vs/B6XjkRdVZAJvnab2TK96Qb3Ogv96OQrLGjwqIFnp26WjwqzBaDpk2P6KyIhfpNOY98ebnmDQst5p9EuoXkYZREslaB8/pxlh7xSboAV2+DimLSzbfhgE9KGVlliz1TY350nLdJgduWX7Vowddixjhus4w8GeuOz+XaENhIIV/OWRtwhGStkY7WBgpWW5wIPq8PtpT0b7CAdKv8HpA26Ra3dlvu/WCkW45QcE03It0qnzuUAAEIQKAvCCDd+oI6dUIAAhCAAAQgUBGBotLNE0VOqqGTqmhHU5kPcymkbrqgG+3lCh8TVRaUbv60wlD6Y0LpZtedexVMxXRST63oNs3WuH87y9t5NJhW6aSwVlO6ffkRTxZa0s0vjwIprHZkWjAisMrSbegt8W3xp7r6xjh2h9pAtKG/X6VIN1/6rjWUrbrBkm7O+3npvjnJiHSr6LK3Tk6bdDNtDke7mR1Nc+ml3ZoZWtNNMhFtwfTSoXKj21yG/jXdZK/jRnpp5ROMEiAAAQhUmQDSrcpAKQ4CEIAABCAAgdoTSCTdvGbkJNDMdVNkCRkjcm5ucdbWShLptiGQhmlJqAoj3dzmBTdrCAorN/LMpJpa0Wyn5a8DVt9INxN1l3u5qZ6mfX7RFdunuEgxR9yVFOkWiPqLGOOo9NJqR7q5KLxyQ/Iuqj5v3rGmWzl3ikaXbuX0iXMgAAEIQKB5CSDdmnds6RkEIAABCECgaQkUlW6v3KXZj03UPEu85KSaP3Itt07ZeHvttXUz7UiyyJRQI93MGmz2ZgSxa3EVSC8dH46yemK2ZmueFU3nyabQmnB2hJmJoHLXOnPqdtsaWPssuD6b1b81RTZSCLTX3QDApHgWWNNtjjTPSgHNbTRhrT/ntcl+P7JPIenmPy5wjj+91B/xd5qv7Es3RI7x5Rt9Y5l3BRRe081bMy80VjmJGLHxxZwlmnipNMOkmXqbKrhpr+7afc4mFoFyHd7ybVLRtFds9TqGdKseS0qCAAQgAIHaE0C61Z4xNUAAAhCAAAQgUGUCRaVbYIdJeTtyRkVg2YvnOwvpJ9y9dNjZrdKalpLWdLNWjB8tzwAAIABJREFUKovYUXXqYb601RGtalWP1pzj7rrpF2FujFlw98zWs3skJwrOv7No69mt6lljovkK716aa9MwtZpdV+XIxwK7fHo7cro7jPqOtXf9tCMD7V1IfX2ypFt4d1V758546XaIk97qnOftahpK943YddVui7Xnau6VpF+B9OPgLrbB3UuduZW3qUNuZ9xht7spzblUXDfF2eK9JrebaZUvk6YsDunWlMNKpyAAAQg0LQGkW9MOLR2DAAQgAAEINC+B4tKtefue6p6F0y1T0Zlw+nEqGt20jWxU6bbjpWXqeX5riPtAjWk9WUP7Ne1w0DEIQAACEChCAOnGFIEABCAAAQhAIHUEkG6pGzK7wSmTblb0ndn8wouuSyn3Jmp2o0o37dyq7m+fpfauvzi0P6X2ux7RwkkDm4g+XYEABCAAgVIJIN1KJcbxEIAABCAAAQj0OQGkW58PAQ2AQJ8QaFjpZmh44k0Itz6ZHVQKAQhAoPEIIN0ab0xoEQQgAAEIQAACRQgg3ZgiEMgmgYaWbo54631JajmKCLdszlB6DQEIQCBIAOnGjIAABCAAAQhAIHUEkG6pGzIaDIGqEGh46VaVXlIIBCAAAQg0CwGkW7OMJP2AAAQgAAEIZIgA0i1Dg01XIeAjgHRjOkAAAhCAQJoIIN3SNFq0FQIQgAAEIAABiwDSjYkAgWwSaBTptnnLVn344X9kahA++5mDM9VfOgsBCECgGgSQbtWgSBkQgAAEIAABCNSVANKtrripDAINQ6BRpNs/3nBHwzCpV0O+N+OSelVFPRCAAASahgDSrWmGko5AAAIQgAAEskMA6ZadsaanEPATaBTpxqhAAAIQgAAEkhBAuiWhxDEQgAAEIAABCDQUAaRbQw0HjYFA3Qgg3eqGmoogAAEIQKAKBJBuVYBIERCAAAQgAAEI1JcA0q2+vKkNAo1CAOnWKCNBOyAAAQhAIAkBpFsSShwDAQhAAAIQgEBDEUC6NdRw0BgI1I0A0q1uqKkIAhCAAASqQADpVgWIFAEBCEAAAhCAQH0JIN3qy5vaINAoBJBujTIStAMCEIAABJIQQLolocQxEIAABCAAAQg0FAGkW0MNB42BQN0IIN3qhpqKIAABCECgCgSQblWASBGNR+Ab3/iGHn/8cS1btkwDBgzQpEmTtHTpUi1atEiTJ0+ObLA5509/+pMWL16s/fffv2adeuihhzRlyhR1dnbq6quvrlk9FJw9As8884xOO+00zZkzx5pb7lybMGFC7Lx2z+nq6oq9NqpF8rrrrlNHR0fB67BadVFO8xNAujX/GNNDCEQRaGTp1jP9KLV1Oa1uv107bp1g/bDxxja1zFll/btl7hKtvPJzua69dIfGHP9HdW65Xq2S4srwv9/etVYLzcHOyyp/1SyvPuvtnqvUr/2hiDqXatqg+RrzbLdmDjcfv6oFp0xUx2qnsKM71PvUJRrK9IMABCAAgaoQQLpVBSOFNBoBv3S78847rQf9QpJr27Ztlpgzr1pLt0ZjRXuah4Bful188cU6+eSTrc4Z+TxkyJDIjrpirpCQbh5C9KSZCCDdmmk06QsEkhNoZOmW64UtslZes1YLj7pDYy6Suh2R1TO9Tb3fd4WXkWxt6nhuhDqfsqVbXBkL1l6imdYBRpotUrsl6cy/L9XKdvMH5Sla6Ug+hUSeW6Yt/0aovX29xnhteFULpj+qtlsRbclnIUdCAAIQSE4A6ZacFUemiIAr3W666Sa1t7frvPPO089//nO5cs1EvZnX4Ycfrt/+9rf667/+aysSzn3PSApX1vnf80fNuThMGeZ48zKS4+WXX7b+baSHqdON7jHv9e/fX/PmzdN3v/tdTwL6PzdlPf/88zJfKHlBoFQCfum2atUqPfDAA3riiSd0wgknyP1s+/bt3vw014WJunRfrpg214+Z/+blRsmtWbPGiqJzzy80x02do0aN8iJM3XK+9KUvWVF4ruAL17NkyRLtvvvupXab4zNKAOmW0YGn25knkB7pNl8tlkjzSzIj2a6SbnUEW89VGrN2iqbds8g51j+8Rty5ZRR530i2H4/wpJuJiutqC0bD+UsIij+kW+YvKgBAAAI1JYB0qyleCu8rAuZh3giHgw46SLvttltkpI8rIYx4uPnmmwORbo899pgl64w8OOSQQyyZdvrpp2v06NFeety4ceO8SCJX3G3YsMGq6/XXX/fS/AwDf6SdP73UlBeux0i5v/qrv+ordNSbYgLunB45cqQlb+OiO/1pnqa7Rry5Isx8dssttwTmsZm/Zo6783v58uXWOUYsu+LOL+xMard7TTz99NOe+PPXa6RguJ5XXnlFBx54YIpHgKbXk8C7775bz+qoCwIQaCAC++23n/bcc88GapHTFCvCrFO9Gq1OL33z//9LrPe+5KWGmvesCLgz1e2Xa3FluL01aaPdU4KppAHpZsu6lcc9pC4r1TXUFiuF1R9tZ0fLeVmxodTVxoNMiyAAAQikiwDSLV3jRWsTEvBLN/MgH06d80fYGHEQlm5XXHGFF+njVvmf/tN/sv5pItncdD03ou62227Tf/7P/zkvos4cH47u8Us3Ix7ciCK3ngULFmjGjBkJe8phEMgRcKWbkc2bNm3SiSeeGEiXfuONNwLRmOa68Eu3M844IxCd5pZ8zjnnyIhoN2LULceIaPPyR9S58/u+++6zritX1Jn0Vle6uZ+50aVuPUZWx6XBMs4QgAAEIACB9BCISy81739bunuWVh7vpogWimhzUlTdvFMj3H50TP6aa3nSbaIWXuisHefJvVz6aDjFNcc1vN5beojTUghAAAKNSgDp1qgjQ7sqIuDKsF/96lf62te+ZpXlj0Az8sBE5rgRbFHSzS8SzPlR675VQ7qF66mo45ycaQL+9FIDwh9hGRfdFiXd/KLMfB7eoKFa0i1cT6YHj85DAAIQgEBTETDrp7XpJnXr29b/3c0TzPvn/L8faf2jL4b6O1ndzmYK7gduGebcyM0S3APzpJsRe76NEkJrtsVLt3AUXFMNCZ2BAAQg0CcEkG59gp1Ka00gaiMFfyqcifAxaaNmjaq49FL/DqNGOrz33nsyF8zcuXMDaaemL24qnfm32YjBXf/KrF/lyg832i6cXhquZ+DAgTryyCNrjYjym5BA1EYKb7/9tjVfb7zxRm9HX3e9wnCkm9nZN7zDqEkV3WOPPfTDH/7QImbmt4l6C6eX+tdp86eXRkW6mWNNlKd/J1NzjpHg/fr1a8KRoUsQgAAEIJAtAr5IN/mj03zve7smJIh0k1n7bVZw11M/0NCabn5ZZ6W2+tZ7M6fFSreYDRiyNXb0FgIQgEB1CSDdqsuT0hqEgF+6+Tc/OP/88y1xZlJEDzvsMCsFz02Zc2WYuzGCfyMF0y0jCvzpd2ZTBJPGN3z4cEtEGClXaCOFKOl29dVXBzZaMPWYtbi+8IUvNAhJmpEmAuGINHdO+zfwMP059thjrXkWntNRGymYc420My93IwX32jFSOTyH3ePdjRTipJsRfP40b3OeuR6RbmmacbQVAhCAAARyBIJro7XMddI7Lcl1lNq8RdNuD67HJr90iy7D3nV0VQC2tzaceTdPrNlyr2O1+TA/gi4g3XzrzUWt/8YIQwACEIBAZQSQbpXx4+wME/Cn2JldSnlBICsEXJkXXisxK/2nnxCAAAQgAAEIQAACEIAABJIQQLolocQxEHAIuLLBBWJSVhFuTI8sEPBHpZn+ItyyMOr0EQIQgAAEIAABCEAAAhCohADSrRJ6nAsBCEAAAhCAAAQgAAEIQAACEIAABCAAgQgCSDemBQQgAAEIQAACqSOwceNG7dixI3XtpsEQgEBlBPbcc08deuih2nfffSsriLMhAAEIQAACdSCAdKsDZKqAAAQgAAEIQKC6BIx0M5tv8IIABLJF4IADDkC6ZWvI6S0EIACBVBNAuqV6+Gg8BCAAAQhAIJsEkG7ZHHd6DQGkG3MAAhCAAATSRADplqbRoq0QgAAEIAABCFgEkG5MBAhkkwDSLZvjTq8hAAEIpJUA0i2tI0e7IQABCEAAAhkmgHTL8ODT9UwTQLplevjpPAQgAIHUEUC6pW7IaHAcgffeew84GSLQr18/7bXXXhnqcXRXd+7cqQ8++CDzHLIEYMCAAVnqbmxfkW5MAwhkkwDSLZvjTq8hAAEIpJUA0i2tI0e78wgY6WZ2stptt92g0+QEzI6Fe++9N9JNkivd+vfv3+SjTvcMgffff18DBw4EBumlzAEIZJYA0i2zQ0/HIQABCKSSANItlcNGo6MIuNLNbCXPq7kJGPGAdLPH2JVuRD8195w3vfvkk0+0bds2pJsz1ES6Nf+cp4cQiCKAdGNeQAACEIBAmggg3dI0WrS1IAGkW3YmCNItN9ZIt+zMe6RbcKyRbtmZ+/QUAn4CSDfmAwQgAAEIpIkA0i1No0VbkW7MAYsA0g3plsVLAemGdMvivKfPEAgTQLoxJyAAAQhAIE0EkG5pGi3ainRjDiDdQnOASLfsXBRIt3Kk2+u664Ip6r1iueZptsbd3KJF907VIdmZNvQUAk1HAOnWdENKhyAAAQg0NQGkW1MPb7Y6R3ppdsabSLfcWCPdsjPvkW7lSDdzzpOaPW6GetT6f9h793i7yvLe96fiFtvClgghd1yANe6qEAIxORwWlfIpK2iCIBQwHNlmi8GUyqIC9bD4cFJ2wnGDmBU3jURsNC0RohgkQRN6kG7CdidcEkCpBhuM5G64eaRUP63KOe87bu8Yc4w5x1xr3sYY3/wjWWuM9/J93jn7ybfP8z5a9sRinVqdI8NOIVBKAki3UoaVTUEAAhAoLQGkW2lDW72NId2qE3OkG9KtOqc92inSbaTSLeW0bGoy6y3v87vv1AXnDutdX3hCi/uzT+n3bzhZVz47mMi6M3JwWFPv/aYumZzxbt51VPEDwp4rQwDpVplQs1EIQAACpSCAdCtFGNmEIdCMdPvVr36lb3/72+rv79d9992nj3/843rrW98KyA4SMBlae/fu1ZQpU/SGN7whc+Zf//rXeumllzRx4sTwGaTbyKWb+dI3f/bt26cJEybo/e9/fwejzlSGwIsvvqg3v/nNMv9wrPfHfD7e/va369BDD7WPId1GIt2CLLfg3T4NGqm1sx3SzSllTQo3I8v+Ul6mXaY4Q7rxDQGBPASQbnko8QwEIAABCPQKAaRbr0SCdYyaQFK6/fu//7v++3//75ozZ47e+c53huPfe++99r/f85736O///u81ODioMWPGjHp+BmiOgJFuRnga9n/8x3+cKt6McLvrrrs0c+ZMvfvd70a6pSBOKy/dunWrzJf7woULwzdefvll3X777br88st19913a/z48Tr33HObCxpPt4TA7t27df/99+uiiy7SEUcckTrmU089pWeeeUYXXHCB3vKWtyDdUig17l7qCTe5WWebrtf1Wtz8/W4dyTBDurXkA8YgpSeAdCt9iNkgBCAAgVIRQLqVKpzV3kxaplsg2AK5YDLcvvrVr9p/7CLaun9e6om3LOFmVk2mWxS7NOn2yiuv6Etf+pIVbME5N1/2JrsN0db9c29WUE+8pQk38w6ZbvHYNZRuttRzuwbT7nGLSTRPzj376XX65scmyJZ+ftebayAQds7zO83vNaCB727URvPQcX6ZqJnvamlZslGDzXIzT3p3yumGk7XhzKD81MuOG34u2JufiTdZ2vd3F2juF3faX/T5a1OedYR32Pljnr1MT9zITXa98clnFa0ggHRrBUXGgAAEIACBThFAunWKNPO0nUCadPvnf/5nrV+/Xp/61Kds+aj5+yOPPKKLL75YS5cu1fPPP6+3ve1t+qu/+iv7++TPEHNtD5vSxFs94YZ0i8ckq5HC8uXLNX369LB8dOXKlTrttNNkMt7Mf1uhMDBgJZz5PwTJn7U/8syQJt6yhBvSrfa8NJRugXxKk06hvDpDDwXdTU1JqCvjrLS7T+ckylGtdPtu0JTByabry5BuZumOAHSlmxVr3znHv9vNyXQz5a9BOardh3/Xm1MWm7mOWGlrnZJXPoIQKCgBpFtBA8eyIQABCFSUANKtooEv47bTpJvJbDMZP0GJaSAiTMaP+eNm/QRSwpSiBnJu/vz5ZUTVc3tyxZu5Y2zNmjWaNm2aTjzxxNS1kukWYcmSbubL3ZSZmhLTQD6bDM+vfe1rsQy45Fl3Pwc9d1BKuCBXvJn/J8CTTz5p/58CwT1u7pbJdIsfgMbSzTyfuNMtEHBWrpncs4169oNehpt9+oaTNXx88HdPWN1nfv+O5Tr5b6ZaOeZlugXZY84zH3goPdMtU7olhVgk1/rucNfhrCvPOvy9BLTMnqLMuhJ+iNhS5Qgg3SoXcjYMAQhAoNAEkG6FDh+LdwlkNVIISkxPP/308E4rczG/ue9t3rx5NhPIZP/8t//23/SLX/wiHPKYY47RVVddRYOFDh2zQLz9+Mc/1oc+9KFM4WaWg3RrLN3cO9wefvjhUDIb8WzOeXC2zedj40ZbJBf+MbKZBgsdOvh+qemdd96psWPH2u+kNOFmVoN0G4l0c99xykiNvLIln07pphyBlpRweWRXi6VbUOIa7MCWmOZZx8cmxEpTzfthmWznjjUzQaBtBJBubUPLwBCAAAQg0AYCSLc2QGXI7hDIkm5Blo8ptfunf/qn2OXyRkCY7BJz95W5sN+9A6s7u6j2rEa8GVlk5EO9P0i3iE5Wppt5wpzvP/qjP7IZb25DEfOZMNL5Ax/4QDgQd71197Nn7uEzJe5Zwg3pVhuffJlu8fdsOeeOQT1x5gY/c61Py4PSzcm9m+kW7qLmTrfajLtlutIpWfX2RKZbdz/fzN5aAki31vJkNAhAAAIQaC8BpFt7+TJ6BwlkSbegxPTAgQP6yEc+UpPBY8rpTFaP6aRpOmQiHzoYtBFOhXTLJ93MF/y3vvUtjRs3LrzXMHgzKCs1Um7t2rX2XkPuMBzhgezQa2S6xUE3lG7mHrU7+vTNsIlAernoBNvoQLbJwal573RrSXmpJ8TCUlW7jmc1GNwhF97p5t01l+y6mlXmaqWbEYt23ykdXDt0XpkGAu0igHRrF1nGhQAEIACBdhBAurWDKmN2hUCWdDOLMSV0W7ZsCcWCW1J3wgkn2Oy3ZIlpcMl8VzbDpHUJIN3ySbfgTM+cOdPKZPeMv+Utb9Ff/MVfyNxh6H4egsYiCLje+xAi3ZqUbn65aNQZNL0LqLnNzesU+q6wu2jj7qWtuNPN7Me5c+5s0xH1WU010i3RvVTyu5omGymkyb+P7bTdWL3i2QENnL1RCrul9t65ZkUQaJYA0q1ZYjwPAQhAAALdJIB06yZ95m4pgXrSraUTMVjXCSDd8km3rgeKBbSUANKtWenWUvyjG8zNoBvdSLwNgcoTQLpV/ggAAAIQgEChCCDdChUuFluPANKtOucD6YZ0q85pj3aKdCugdDMlrucOayfNDKr4kWXPbSKAdGsTWIaFAAQgAIG2EEC6tQUrg3aDANKtG9S7MyfSDenWnZPX3VmRbgWUbt09MswOgVISQLqVMqxsCgIQgEBpCSDdShva6m0M6VadmCPdkG7VOe3RTpFuSLcqnnv2DIEkAaQbZwICEIAABIpEAOlWpGix1roEjHR785vfDKUKEPjtb3+r//Af/gPxlvSb3/xGpkMvZ78CB1/Sv/3bv+nwww+vxmYb7LJh91IoQQACpSSAdCtlWNkUBCAAgdISQLqVNrTV29ivf/3r6m26wjt+05vehGjypZsRb/ypDoFDDz20Oputs1OkG8cAAtUkgHSrZtzZNQQgAIGiEkC6FTVyrBsCEIAABCBQYQJItwoHn61XmgDSrdLhZ/MQgAAECkcA6Va4kLFgCEAAAhCAAASQbpwBCFSTANKtmnFn1xCAAASKSgDpVtTIsW4IQAACEIBAhQkg3SocfLZeaQJIt0qHn81DAAIQKBwBpFvhQsaCIQABCEAAAhBAunEGIFBNAki3asadXUMAAhAoKgGkW1Ejx7ohAAEIQAACFSaAdKtw8Nl6pQkg3SodfjYPAQhAoHAEkG6FCxkLhgAEIAABCECgNdJthzZ+eYeO/+SAjgcpBCBQCAJIt0KEiUVCAAIQgIBPAOnGUYAABCAAAQhAoHAE8kq3Xzx2l77xlDTt/It1ypjkNpFuhQs8C648AaRb5Y8AACAAAQgUigDSrVDhYrEQgAAEIAABCBgC+aTbL/T43Rv00hHSK0fM1sUz3paAh3TjNEGgaASQbkWLGOuFAAQgUG0CSLdqx5/dQwACEIAABApJIJd0e/lx3fUP0uw/lTaY/73oFL1NRsR9Q0/+Mtj2FJ3xyeO148uP65XDX9WrmqY/u+gIbfnyQ9plHznMy5J7eaO+/JD3E2mKzjhDeij4++HmnWjsl07+pAaoVy3kuWLRvU8A6db7MWKFEIAABCAQEUC6cRogAAEIQAACECgcgTzSzZSWbpDJcJPNeNOfXqx37rhL33jlFH3yLGPFgkw3T7q93S9B3fHAl7XjOF+c7dioLz83XtNe+ZF9v7ZEVbIlrHbMI63QQ7oV7jix4AIRQLoVKFgsFQIQgAAEhHTjEEAAAhCAAAQgUDgCjaVbMqNNOuzEP9Mpr3wjEmox6RY0VKh9TyaT7eSX9I0gs+2YM/TJs6SNYTacJPsz0tsKd5BYcOEIIN0KFzIWDAEIQKDSBJBulQ4/m4cABCAAAQgUk0BD6RaUltqyT0n+3089doe+b7Pf3ub97J6XdIotL426mMYy3WrwePfEvfL7r+p37/ay4ch0K+YZYtXFJIB0K2bcWDUEIACBqhJAulU18uwbAhCAAAQgUGACjaRbVFoaNE/wZJn+9BS9dI9/X9vhh+mwXx5RI928stPgTjeTxfZ+TXvl0egeOJPVdtyO8I63ww4/TK8eQXlpgY8TSy8QAaRbgYLFUiEAAQhAgPJSzgAEIAABCEAAAsUj0Ei6FW9HrBgCEMhDAOmWhxLPQAACEIBArxAg061XIsE6IAABCEAAAhDITQDplhsVD0KgVASQbqUKJ5uBAAQgUHoCSLfSh5gNQgACEIAABMpHAOlWvpiyIwjkIYB0y0OJZyAAAQhAoFcIIN16JRKsAwIQgAAEIACB3ASQbrlR8SAESkUA6VaqcLIZCEAAAqUngHQrfYjZIAQgAAEIQKB8BEYj3b5/w8m68tlBrVtziSaEaL6v608e1tR7v6m+O07W8PHr9M2PRb+V9unOC+dq+58/ocW6Xif/zdTE+/5Au+/UBedu1+ATi6Ub0sYpXyzYEQQ6SQDp1knazAUBCEAAAqMlgHQbLUHehwAEIAABCECg4wRGLN02ZQmzNOmmSLT1my2aZ67URg1o2ROLdaoj2E51CZg5/nKjdPYyPXFj7Df+GJ7cu2Sy85J9R964aTQb/X5UEfCE4vBzziDHBVIy2LP5XZ8Gk+v2ZeSwkhJzVAviZQhkEkC6cTggAAEIQKBIBJBuRYoWa4UABCAAAQhAwBIYsXTL5Nco0y3lxSzp1iBGJtMumUmX9rPOhdrJ4rNyMfrjrmvf312gud85J5bhZ7MGvysplHSdWzUzVZMA0q2acWfXEIAABIpKAOlW1MixbghAAAIQgECFCeSRblYSfXGnT8nL0jKloxvOfEKLrVxKZnhFz3hSzM10Szx73HzN10qtDLPD/Oy3MBvOjB/8LBGommy7SPid8Y+1a75kp58554wXyi5/6IEvmD0l1+hnn/ly8JxPP6vhL+6U96y7pizpFq3Ly8qL/93y3TGodccP18i4Ch9Ntt5mAki3NgNmeAhAAAIQaCkBpFtLcTIYBCAAAQhAAAKdINBQuiWz0DbdqTv7LolJt3jmVv3y0oU/8wRTUC76/b+7U30fkK7072/zSkI9eXXfB7374AIp1bDENKvk1f25u59YqWmOLLUPPKQLzh2WPp28py6IVFI+uuWz9+mcsKQ0/V47pWTAdeIMMEc1CSDdqhl3dg0BCECgqASQbkWNHOuGAAQgAAEIVJhAPunmCiMPlskQ8zLdkrIqh3RLlFYqKfYa/d2JV7Js80otSzRukOz4V0vLTMOHzAYN2dLNSD87rpVuXnOH1PviEufIZtHJ3EfXF5OIwZ12um5Qz94UjZdWdlrho8nW20wA6dZmwAwPAQhAAAItJYB0aylOBoMABCAAAQhAoBMEGko3s4igoYH5b//OsZ0jlG6mHNMt6ewzWWNJmWXF2LCCglaPQ6MS0zP00IVXSp8PGiu4jQucu9LySjd3z6b1Qdo6GwXIzaSL7alPfcdJ51z4Lg3ftLF2FO51a0SW37eAANKtBRAZAgIQgAAEOkYA6dYx1EwEAQhAAAIQgECrCOSSbuFkUdnn4I65I8p0i92BZkXUfTpn+Tm6b6GTQdZUYwU/s+4L5+i+v/Gz2fz74BTcudZsppviHVBHmulmZeXfTI01TLAoM/ZHplurTjXj5CGAdMtDiWcgAAEIQKBXCCDdeiUSrAMCEIAABCAAgdwEGkq33Xfq+n88Q4s/NiG8a237nz+h2Q9GjRSiMspT/ay4Z8NmC8lGCgt/dr0e+sBi2YYCoXyarQ0nD2tq4s6z4E43e8fbDQ/pjBsvkVlF8k+QOWez0ew6UxoVBCWtjvDqi92h5mXGWVFnpFsoy5z75RqVl266Xhf8bKG/hvi9dNGas34u7+66ZOlt7kjyIASaI4B0a44XT0MAAhCAQHcJIN26y5/ZIQABCEAAAhAYAYGG0i3WRVTS2eaOslOdO93MpE4p59kDGvjus1agmQ6nNd1LbRZZVFIZdACNSk7TupdG86Zu0ZZxeqLP6w7qCyy/42rf2QPSs1Nr7nQ7NdZ11ZR87tS7/jzZvbRPA2dLzx6f4063ZFmsz8ouyClXjeRgfDdItxEcYF4ZMQGk24jR8SIEIAABCHSBANKtC9AncOhcAAAgAElEQVSZEgIQgAAEIACB0RFoLN1GN37PvZ1V8pnIjuu5dbMgCLSYANKtxUAZDgIQgAAE2koA6dZWvAwOAQhAAAIQgEA7CFRGujlZaEF2nVfeGjVsCH/eDtCMCYEeI4B067GAsBwIQAACEKhLAOnGAYEABCAAAQhAoHAEKiPdChcZFgyB9hJAurWXL6NDAAIQgEBrCSDdWsuT0SAAAQhAAAIQ6AABpFsHIDMFBHqQANKtB4PCkiAAAQhAIJMA0o3DAQEIQAACEIBA4Qgg3QoXMhYMgZYQQLq1BCODQAACEIBAhwgg3ToEmmkgAAEIQAACEGgdAaRb61gyEgSKRADpVqRosVYIQAACEEC6cQYgAAEIQAACECgcAaRb4ULGgiHQEgJIt5ZgZBAIQAACEOgQAaRbh0AzDQQgAAEIQAACrSOAdGsdS0aCQJEIIN2KFC3WCgEIQAACSDfOAAQgAAEIQAAChSMwUum244Eva8dxn9TMl+/SljEXa0Ab9eUn3q4/u+gUva1wFFgwBKpHAOlWvZizYwhAAAJFJoB0K3L0WDsEIAABCECgogQaS7cd2vjlh7Qr4HP4NF+s+T8/5gx98qwj9fjdW3TERQM6PsbxF3r87m/opZM/qYH4L9pHewfyr31wGblMBJBuZYome4EABCBQfgJIt/LHmB1CAAIQgAAESkcgn3R7XG8//2KdMkYyGW6PH/FnunhGnnw2pFvpDgwbKg0BpFtpQslGIAABCFSCANKtEmFmkxCAAAQgAIFyEWhWuslkkj03XtNe+ZF26FW9+sspOuMM6aHnjvcz3r6hJ3/pMTrsmPF69fn93l8Of7ferT069E89efeLx+7SBs3WxWO26MtPvKLDfvmqXjXP2cw5aeOXH9crh5vxzbt+dp2Z+yE/5y7tZxqvdxy+Xz/z559yxp/p7U90ONOuXMeD3ZSYANKtxMFlaxCAAARKSADpVsKgsiUIQAACEIBA2Qk0K928TLcBHf/TjVHZqBVxx+uTx+3w/vesoJbUzXQz/71BSpVuwV1wpmTVZNWdopfuCbLrgjGM2duh4z/plbBG6/h+OKaNVay8tAuZdmU/MOyvNASQbqUJJRuBAAQgUAkCSLdKhJlNQgACEIAABMpFIJ90c+50C+9wiwSal/2WzHQ7TNPOny39Q5BpVke6haIueMZIt7hg2zFuml75sTQ7aNTgir4g+82szYg/GjqU65Cym7YQQLq1BSuDQgACEIBAmwgg3doElmEhAAEIQAACEGgfgXzSLbrTzVtJXKBF0s3plhCWoT7qZ8TF3wnvhjPlpaF0M5luRrYdrx32f6Osth3HmUy3enfL+eO/+wg9+eMgc45Mt/adHEYuOgGkW9EjyPohAAEIVIsA0q1a8Wa3EIAABCAAgVIQaKl0M1lmQdaZTKbbxXrnjrv0jadetfeyDRy7QxvNf5v73g4/TDrWv9MtfEeacobpdBrIN1e6fVIDSt7p9k79893RHXLRfXBeZh53upXiiLKJNhFAurUJLMNCAAIQgEBbCCDd2oKVQSEAAQhAAAIQaCeBxtKtnbP7d7DF7oFr83wMDwEIWAJINw4CBCAAAQgUiQDSrUjRYq0QgAAEIAABCFgCSDcOAgSqSQDpVs24s2sIQAACRSWAdCtq5Fg3BCAAAQhAoMIEui7dKsyerUOgmwSQbt2kz9wQgAAEINAsAaRbs8R4HgIQgAAEINAlAv/2b/9mZ37zm9+sN7zhDV1aRW9Mi3TrjTiwCgh0mgDSrdPEmQ8CEIAABEZDAOk2Gnq8CwEIQAACEOgAgV/96lfatet5/fS55/T6669r8pQpOv74d+qtb31rB2bvzSnySLd9f3eB5u4Y1BM3StefPKyp935TfXecrOHj1+mbH5uQa2Pfv6G553MN2sKH7B6/+C4te2KxTk2Ou+l6nfw3U7VuzSWaoH2688K5Gn7XMj1xY82T4ZsRs+xnWrj8HhrK47P9z5/Q4v4RLGv3nbrg3O0aTIvDCIbjlWwCSDdOBwQgAAEIFIkA0q1I0WKtEIAABCBQOQK/+93vtP3HP9ZPfvJsbO+TJk3SCSdOs1lvVfyTR7oZLkaaXfldaeALnkxpVqI1+3xHY9FI9DjSTaGArC/TRirdeonTyNZST7p5v7vvg3VkbVYsGsWoowemHJMh3coRR3YBAQhAoCoEkG5ViTT7hAAEIACBQhIwWW4P/j//oN/+9rc16z9rYHZls93ySrcktGaFTLPP99Qhi2W65VsZ0q3FmW5It3wHr4mnkG5NwOJRCEAAAhDoOgGkW9dDwAK6ReBnX/ywpt4gfW7btzV4bCtX8bD+89suk+5+SCf+9Rn62sUP6alPT2rlBIwFAQhUiICRbg9s3JC6Y6TbS3VPgld6udN/pk+DyfJSI6X+8ln780sm++WXz5nHvWcvmRzPjEsbzzwT+2Mly31619nSxu96cwdZdua/3TH6Pm0yp5TIogqyqu7QOd+5LJZdZd/9zjlat6ZPy0++UhuDic92Skbt/MMKdq3jBrVuzRl66MIrpc97e6r5YzmEo0nBeO5YdhxTpiop8fzAfxnQxr+N3u/7dHLtTqbYBx6yZZjvOnujNn63lvWVGtDAdzd6e3PnzFhLTUyue5eGb3LXkpKdljqWn+n2rgFt/K73vhuf4eeCvxsC39f1If8Br7Q3JteCUt4bNPjsjTLven8GdMOnn9WNNoYeyyimPtsKfbeNdKtIt5GS4z0IQAACEOgGAaRbN6gzZ/sIbPyMDr1ovaQ5+vYvbtWAncmTYHdfdId+ffvp3tw/XakTT1qn/9xy4eZvzY7/OW1/92e1ffN8vcNf19Qb8wo4f83B++0jxsgQgECPEzDNE7Zt26oD+/fHVnrEmDGaOXOW3vKWt/T4DtqzvIaZbskMo0136s6+S6I73Xz5E9zBFcvwslJJVqYo6063rCwyX+jICrUJcanijHuqFTfmnrll0tVu6WIkqJbpSl+yRXey1d455pZFJsogwzXWk26eQJJffhtx6IvdcWbLdGXkXnQ/nhV4u+/UnTsvUd+D7t13yXLMpHQb1rvc+XwJtdOWAvsSyxdb3rripZ/hWi7bGb9HLRnj1Hv7Msa60dtveOedL0/PqZGvcUka8nLWEjsziXOYlGxIt+a/H5BuzTPjDQhAAAIQ6B4BpFv32DNzOwiE0k2KBFeadNujnx07Se9oxxrSxkS6dYo080CglARee+01K95eevFFuz/zj85TTpmhPzjssFLuN8+m8km3+xRIk2BMWy5q/l8y333W+V3yPq9IRM2OySRnZUamXC0tC7K/gl8lZI2XFZYu8LzS1cZZYZ4YNGvaoNkpF/WbcTac+YQW9yUu888j3RLyME0i2Vvgwn3M1gZH0sW4hg0qGkk3p+GAI6WMrPLEnpmxNjsubFIQrOXeqRo+NyPGWc0yamRsEJ+F2hlrpFAr52wDjoSsNdLRNlCwa/Ez+MI9eFLSbbCAdMvz6a7/DNJt9AwZAQIQgAAEOkcA6dY51szUCQKB3Hr3f9L2Hwelo650O07Ds87QZ38cLMbLiNPlf6gP3+0u0Pv5VFuC+iP/F+Znc3W3yZoLM9BShJ6kje54JsPuw+tsBp4VgR/6By8Lzs/Gi88dZOhFmW4PXrxOZ97wI11090/0tQGpfWWxnQgQc0AAAiMl8Otf/1q/+c1vbPfSN7/5EB16aHU7lxqGDaVbKIr8UkO/VNHLpjK/jEpIg3LBINsrED4mqywu3dyywkT5Y07p5s0d/albiumXntrsNl2vkx+cHXYejZdV+iWsrZRuZ24IZaGVbq48ipWweplp8YzAFku3dyzPXotb6urEOLNDbSzb0N1XM9LNKd+1oRzQMivd/J/XlPtGkhHpNtJvwOg9pNvoGTICBCAAAQh0jgDSrXOsmakTBHzpdpF/n9pnZco7j9OiZHmpWUtQAuqWnboZaX+4VIde9Jx/51sk176ty/Thu/+T9/OfeOWsgRCzW0zLagt/dof+812X6bM/jks97/09nhB012zlnrt+XxraZ+Z3LlOvE7FjDghAAAJNEMgl3cLxIgk0uGOurJAxIudvpvp3a+XJdNsZK8O0EmqUmW7B8uLNGuLCKsg8M6WmNputv/YesM5mupmsu+hPUOpp1ueKrsw9ZWWK+eKuqUy3WNZfSozTyktbnekWoAjHTci7tPnCc8edbk185MNHkW4jocY7EIAABCDQLQJIt26RZ972EAil20/0NXlCbOqNn9WJN3wudqdbTSaavevNF2upGWj+co0E+7/+SVN90XbRt02GnHt/nCPzzCuB0HPKXu2PXcnmCzhz/1yUxXaVnjopyqjbbjPn5ujb2/5Inz3pczrRz3prD0RGhQAEIND7BBpKt9136vp/PEOLrXiJpJqbuRbdU3aqd/fajkEvkyy1JNRIN3MHm9eMIPMurjrlpacms6w2Xa/rtdhm04WyKXEnnJdhZjKogrvO/LmDtcbuPovfz2b392yDRgqx9QYNAEyJZ5073W6QFtsS0KjRhL1/LlyT9/PUPSWkm/tc7B23vNTN+Ot3xr5sZ2qMF/7MiWXNUa5/p1t4Z14iVpFETGl8ccNDOuMy6UpTZho2VQjKXoO7+/wmFrFxfd5ymlT0/kev6ytEunU9BCwAAhCAAASaIIB0awIWjxaAgCvdBlLKPK99zivttDJMsQYLgYgLsta8v/sZbbHupkHW2xxddPf6eIOGEFEg8MwP5ujbd0sfNgLQlr3+yJdxQalrJO2ypFvYiMG+f5zTJKIAMWGJEIAABNpAoKF0i3WYVNiRMy0Dy7s8379IP2f30r6zB6RnpzZ1p5u9qSylo+olk52y1eMGNKCNevaDQddNV4QFOWbx7pkDZ2+U/Cw4t7PowNkD2visyear3700WlOfBkzXVfnysU6Xz7AjZ9Bh1HnW6/rpZQZ6XUidPVnpluyu6nXuzJZuE/zyVv+9sKtpotw3peuqtxbbczX6k2dfsfLjeBfbePdS/2zVNHWIOuP23RGUNEeluEGJs+X9bNTNtA0fldINiXQrXUjZEAQgAIFSE0C6lTq8FdxcQrpF2Wt+1pl/t5oVa3/odxg1Ai4m4/wOp8ky0Z+u1PBP5mswIfNipaUJ5J64c6TbjQ/pcz86w94fZ95b9BNzZ1xw91xWeakpI/V/Z+6ic8thKxhitgwBCEDAEGgs3eDUkwSS5ZY9ucjkopLlx4VYdGkXiXQrbWjZGAQgAIFSEkC6lTKsFd5UjXSL7ljzZJWf3WYQvfs/aeqPf6TtF/3f+tzT/6fTXMH8Mq2RQlAW6ozpP2dKQ8M/aaWkYamr20jBy6KberPbxKG2kUJwdxsNFCp8rtk6BCBQQwDpVtBDUTDpZrPvTPOLMLuuoNxLtGykW4mCyVYgAAEIVIAA0q0CQWaLZSDgZsHRQKEMEWUPEIDA6Agg3UbHj7chUFQCSLeiRo51QwACEKgmAaRbNePOrotEIMycSzRsKNIeWCsEIACBFhNAurUYKMNBoCAEkG4FCRTLhAAEIAABSwDpxkGAAAQgAAEIQKBwBJBuhQsZC4ZASwgg3VqCkUEgAAEIQKBDBJBuHQLNNJ0m8EttvPxC3f3hNfrawOGdnpz5IAABCECgzQSQbm0GzPAQ6FECSLceDQzLggAEIACBVAJINw5GCQkY4TZbH777BUlH6aK7NyDeShhltgQBCFSbANKt2vFn99UlgHSrbuzZOQQgAIEiEkC6FTFqrLkOAVe4BY8h3jgyEIAABMpGAOlWtoiyHwjkI4B0y8eJpyAAAQhAoDcIIN16Iw6soiUE0oQb4q0laBkEAhCAQI8RQLr1WEBYDgQ6RADp1iHQTAMBCEAAAi0hgHRrCUYGgQAEIAABCECgkwSQbp2kzVwQ6B0CSLfeiQUrgQAEIACBxgSQbo0Z8QQEIAABCEAAAj1GAOnWYwFhORDoEAGkW4dAMw0EIAABCLSEANKtJRgZpFsEPviRBd2amnkhAAEIdITAd761oiPzFG0SpFvRIsZ6IdAaAki31nBkFAhAAAIQ6AwBpFtnODMLBCAAAQhAAAItJIB0ayFMhoJAgQgg3QoULJYKAQhAAAJCunEIIAABCEAAAhAoHAGkW+FCxoIh0BICSLeWYGQQCEAAAhDoEAGkW4dAMw0EIAABCEAAAq0jgHRrHUtGgkCRCCDdihQt1goBCEAAAkg3zgAEIAABCEAAAoUjgHQrXMhYMARaQgDp1hKMDAIBCEAAAh0igHTrEGimgQAEIAABCECgdQSQbq1jyUgQKBIBpFuRosVaIQABCEAA6cYZgAAEIAABCECgcAReeeWVwq2ZBUMAAq0hcNhhh+mQQw5pzWCMAgEIQAACEGgjAaRbG+EyNAQgAAEIQAACEIAABCAAAQhAAAIQgEA1CSDdqhl3dg0BCEAAAhCAAAQgAAEIQAACEIAABCDQRgJItzbCZWgIQAACEIAABCAAAQhAAAIQgAAEIACBahJAulUz7uwaAhCAAAQgAAEIQAACEIAABCAAAQhAoI0EkG5thMvQEIAABCAAAQhAAAIQgAAEIAABCEAAAtUkgHSrZtzZNQQgAAEIQAACEIAABCAAAQhAAAIQgEAbCSDd2giXoSEAAQhAAAIQgAAEIAABCEAAAhCAAASqSQDpVs24s2sIQAACEIAABCAAAQhAAAIQgAAEIACBNhJAurURLkNDAAIQgAAEIAABCEAAAhCAAAQgAAEIVJMA0q2acWfXEIAABCAAAQhAAAIQgAAEIAABCEAAAm0kgHRrI1yGbj+Bf3ntX9s/CTNAAAIQ6BKB3/3udzr8sD/o0uxMCwEIQAACEIAABCAAAQiMhgDSbTT0eLerBF5//XW99tqvuroGJocABCDQTgJvfNMb9XtvPbSdUzA2BCAAAQhAAAIQgAAEINAmAki3NoFl2PYTMNLt1X95rf0TMQMEIACBLhE45JBDkG5dYs+0EIAABCAAAQhAAAIQGC0BpNtoCfJ+1wgg3bqGnokhAIEOEUC6dQg000AAAhCAAAQgAAEIQKANBJBubYDKkJ0hgHTrDOfemuVlbVx0k9bsnaar7pin9/XW4jq+mh+svFpLN0/UhUuu0sDYjk/PhB0ggHTrAGSmgAAEIAABCEAAAhCAQJsIIN3aBJZh20+g56Xb06s1dGC2lozboBWapwUnNMNku1ZctlWzasTSy9q48oeaPv9orV30c5236HQd1cyw3Xp2VCzcRW/XxgfGamDcD7Vx/OkVF00va+MDBzUw7efauP90DQTny2c9qFVaO+6qJs9dwNrIzVXSQmRetz4ywbxIt25HgPkhAAEIQAACEIAABCAwcgJIt5Gz480uE6gn3V54YKmu3TtbX50/tS2rNOPnERr11vGDlUu170PpUuMHK1dL8zMyuQ4+rKGhPbrQF3L1xqnd/HatWCktyM3FkX9Pr9bH752km3OLvu1a4YjBiMVYm632/LmfTxdCgaA7a0xK7JrPdEuLlckQ2zw9Y/6GJya+r4aPJx8w8bv/aC2ZP1WNzpFlds/ecISZV8TXnJXpZn+uT4z4/L/wwGptnTYvVWp6c/pLmhXN4a51wvnXaUlq/JqmVfkXkG6VPwIAgAAEIAABCEAAAhAoMAGkW4GDV/Wlp0s3I4m+ol2zpkmabsVGO/40kiV55syWZS/rhYNjdFTOcsGOSbc8m4o9M0I5VVe6Nb2IVLFVJOkWyt2EbG2eRP43Xjj4so4amyY93TE8AWrlqVwhaz6DG3QMJa/5gdd5EunWEowMAgEIQAACEIAABCAAga4QQLp1BTuTtoJA3fJSJ5socy4rdyZpyj3rtUXevVgT7vezeIIMHis61mufHcS7R2y8m33kP+dm+QTZSFaGTRyrNfc8qZlXXKdj7jV3kUXjKMx087O3pnxCX/3Qz2vmi99bFmR6NRjHz6IKs6QmzvEz1JxMt5S91d6R5mS6HXxYK558rxacJW1ctEGadVBrbBaWc6eYO+asaZq5a5Itgd0fY/F5zdoaZfLVZEiN2+DERVIQi6dXx8p0Pdk4W88PuWW4taKvfqab4RnsRbrwL0/SI1+Ix9syydjXUaqNh33eZAXe9qR39JxsMPv3JjPdooxKp+RTQSw8MRbs8bwD8cy4YO5Yxpw9C+/V1lj5qMdhwqLp2nzZV7TFjtrorrjgHe8zMaxLw+y2VkjpVnxHlGEMpFsZosgeIAABCEAAAhCAAASqSgDpVtXIl2DfrZBuH79N3oX8vlSZYsv3Mu6zcjKwYlIhlpkViQg5JX7meVdKGPxBhpoRfamljikZX7nHSZSCmsyuNRNNyd/B9PLSzOyyLOl2kx6Z5ZcQmrm2TtdX5yfKRp017E+UO4bls2klq1ZY+XGxUsu/W2x/mnTzRGnIL4OZW6IZHH1PjnrSLNyL+7kIxzKS0SmHje3LKREOZJoVp1H5b81HbaTSzby3XBo05b2hAI1Lt+jewOgcvi/jLJg738IzmSaps8R1KCAdKRebow7TEnzvdHoLSLdOE2c+CEAAAhCAAAQgAAEItI4A0q11LBmpwwRaId1sowN791Ty/rHoTqu0O6xc6Rb7vWUQZM0lhMzQenlSzwNlpNuaXXulQF75/LLuzLK/jsnB7HFqyidDgaKYdKs7lx0+O9NtwqLgzjk/e87IpkAKBe/6d7rZTDfn/rpAuhkxWSMcE+IsvF8sQ7oNKLojLa3UNk+mW7QXE5fEnWWZ+zpaa8OsMD94E+fos7O26e+crK/RSrfabEXvHHhZh+nSzeVQ9yz48ZFzR2FtVlxWsw6nvPQEl9tEzZxlqrtH2sShw18kPT4d0q3HA8TyIAABCEAAAhCAAAQgUIcA0o3jUVgCnZBu0590MtQyMpSy7gdLE0Ce0PHKVI1wWrNrovZNiRo+xDLZ6pTINhonj3TLN1cBpNtYpzQypUlEM9ItlUld6VbbYTYtGzH2IRtRpltccNWVbglpmX0WpvrZlpdK95uOuKfrqDBr0dyF2PhOvqy9NnfPYGG/gjqycKRbRzAzCQQgAAEIQAACEIAABNpCAOnWFqwM2gkC+aVb43LRrEw3t3TR7UTqihz7880n1XT1zBIPUVmpl/1l5vBKP8fYLKsg86tRB9Z649g7xZxOo2nlpbnmSi1p9O50q8l0m6/4BfpZZZg2y8+/0y2jvDTKQDT3lflZh/uDMtapfsbfNp3mX9Zv47F3rDR9Xk1H1GakWzqTrH2Ze9FSSlMbNTwYkXQzn6i4AI2yCr3mIbJZlCmiLPMsjLF3zw1tlaZMnG2z5mISrWG32oQIDD70Dd/rxLdDeeZAupUnluwEAhCAAAQgAAEIQKB6BJBu1Yt5aXbcCelmSxf9RgoT3I6owb1W/iX5sZJEv2mBW1IZK9kL34lKLu37u+bo5oXScNp8ftRyj2ObFyTKJG0n1/RGCrG92bmCBgHxJgluI4Va6TY10UAg0UghpbzUNB1w2U04/zotsY0UgrJfR7rZjDa/GcXEObpwyjYpGLOO6GpGurkNE2JMYo0Ron0dZUVY0HhAsuv35VVYFpqrkYJzB5vzCa1Ze/KevM3m4Wm68PyDen7cVZq11Ym5+VV4FtPOQiDy3E6jzn6cRhhHhWtK368nBAMOXiZnbVOO0nz1dHQjSLeO4mYyCEAAAhCAAAQgAAEItJQA0q2lOBmskwTqSrdOLoS5IDBqAo1LOUc9BQMUkgDSrZBhY9EQgAAEIAABCEAAAhCwBJBuHITCEkC6FTZ0LDxJINEYAUAQCAgg3TgLEIAABCAAAQhAAAIQKC4BpFtxY1f5lRvp9stXX6s8BwBAAALlJXDIIW/S7//eW8u7QXYGAQhAAAIQgAAEIACBEhNAupU4uGXfmpFu/+8vXy37NtkfBCBQYQK/+93rGnPEf6wwAbYOAQhAAAIQgAAEIACB4hJAuhU3dqwcAhCAAAQgAAEIQAACEIAABCAAAQhAoEcJIN16NDAsCwIQgEBhCBx4UFeuHadl5x3w/nfhewqzdBYKAQhAAAIQgAAEIAABCECgXQSQbu0iy7gQgAAEqkRg20p95K4p+tItZ2pslfbNXiEAAQhAAAIQgAAEIAABCGQQQLpxNCDQNgLPaPiaA/roLeP09eXSYJPZPwfXL9ESLdCyOUfGV7htpYY1Xx/du0RfnzikwZPatoGOD5y55zaupBtztnE7NUOXfX+dZMlcEIAABCAAAQhAAAIQgAAEmiGAdGuGFs8WhoARDZ/afY6+VU90mZK4wUf1J8NDmjsu4bWWX64luqLO+4FQa5DVY+fYpUvvnq8aNxaU5KWt8cCDGn78RA0mhZu/zG3LL9eqyYs9IVdvnJSIHVy/UltOmV+z57TgmnmWbAp+M1mXprCqdyhMHEIx2CgTqsl9tOQwZswZrfsZDY9AmNZb2+iYvqh116zTpFu88xQ7B2mT5mZqxl0hfSb+Wcgr7OznbfVufwUzNGTO+7aVunLv3FppnAFn2/KV0sKUz0muQJv1X69VwRImnx9m3Lm8T7v29khSm/N482N29Enz/M9Srrl4CAIQgAAEIAABCEAAAhCAQD4CSLd8nHiqMASe0fBFt2ln/wxJM+rfLWXE1q2Pamd/MpvMG+OR/hZIt3rc6kq3F3Vw3JH5yvRyixVvMc1JtyXac54vYuoJxIx9xqRbozN0oIk9Nxor7+8z5myvdBsN07h0a7jNJpjWCracc5lzcas0lCwr7bR0W/6UZi5MSHAj1rbM8OW5s58RnOWGrHkAAhCAAAQgAAEIQAACEIBAggDSjSNRTgJ5RJTNJhunYzc9FmYOeVJqib6u92vnbu9CeDdTxsuIOeBJOUsuyP7yRZ39kZ9lY6XDFPWtvscTeDMfi2fWnPJUdOm8zbrZbzPJJq2NsstSM3CSGToZ48wd56xJUpDlE0k39/fpWWzbljuCSIG0mKs916yT+vdr1Wp52W/7oqwhIztNpgEHIiMAACAASURBVNMkN/vJ7P+8AzZ776NaESubDQRX/xY/08nGTvqTnfd4mUtO1lJ0WFN4K+1n7vGu/f0eJ7sqivNkndYvaaYp3Y1nurkZXR5Pj4nHYrfk7/PKwXu0Jzwb8Y9YXqYzH3eyxyyDE7XFyeYy8390r5e1aJ51S5FrmLpn0SwnTSgn5Vn4GRrnZJH5WWzulrIyGB3p5nEbH2bABRlmwVnxsvaiTDeXs/cZUP01mLOZJt1ie4qe2bP8cm2a6WS9lfNbkF1BAAIQgAAEIAABCEAAAl0mgHTrcgCYvk0Ecko302lxaPJ9jrDwy0Y/Iy2p6cLoZv645aWJjKBANkxcp4/cLE80WCH0mPrdMlO342NaplAoudySu7zjeOV2P73YFwtOZs+ktPLSDF4xQRTKFU/+fK/fKW91Smjd0t5YpltQMmskYbjfiJ0C6ZIo+zUyLClIan+WEQOnPDd9HF/0xMSRy86RbrHMLVdARiysuNsZSdcoyyo657mYJkRWVEZq5FNUXhoKVLnZZilMragNzmJ6KanseYtKTANe/VsSmXkp3Uk9YZkQt+7nIMg2S2SYuWcllG4pEi/GLPWspgtmSz2U1MH6PD4/7XtMj9jS6ebLptv0rcWwEIAABCAAAQhAAAIQgEDJCCDdShZQtuMTaEK6LVsov+HBmRobiAI3e8yKApO55P4D3ZFusd/78/uZbe6dVjEhYx6zWTiPSrvHx+98S53PlTaO2MkaJ6XkLxAXMx+P7nSL3cWVklEWv38syHKKC67assSIjdw73Zx76kKJYmSRL3FC6ZKMnd84ItYwwskMtPfxZcXAvS8v+Y6TXaWE2EsrL42zCM7CAulWV4K5zS3S74PLw7RGEMayzlKk2ziTKebLsTSmiVLPrBLjKJYmm9NI4hnaFGZ1+mcwNfPQ/C5Rlm3mvGu/9uj94f1q9c5KkHWYjEU4rvvllrmGYB336dggAzMsLw2EtcnUTEjjVOnNtykEIAABCEAAAhCAAAQgAIHREUC6jY4fb/cqgaakm1dCumnmYh17ly80wvcVy1CLMm4S0i3vnVa+HJIpmbMZX0a6yWnmEM9ki5ciOrAbjZNHupmSUFdI2E6r8Tux0ucfvXQz2UdGSA5pXdjUoSnpZlH4l+frfH3JZCbmEifOO7ecqSzRkyXdaksSa1lEHWWzpJtbshvEtLZBQmyuHNKtLtOc0s0TwdLQxbv0KXs24uc/z8c9FIZaqY/ctV+THKk8cumWyBJtsJDg3JpSbZdj9Dl3m0ZklKbm2SzPQAACEIAABCAAAQhAAAIQqEMA6cbxKCeBmHTLKKdznwmyzvrO8ZovpJZ+GiHmZ9CY+9JCSeVl+MjtjGioZl0k745tsrzOOxB1OI3JMne+lDDVG8cXUvXKS2P3gGXcy5VHunlZZlGH1oblpbbk0/B7TOqboo/6l983L90C8WZEqZeRVROD1NNdW35p758Lu92ml5fafW2Ksra8odsj3WxJ5F1TYh04vW61GeWltvtuHaZ5pZtfYvo97VafLU32WISlxDm+LVzpZjM9TZl1sJcRlZc2uYZYKbUb1+jzFDv7eQR9jn3zCAQgAAEIQAACEIAABCAAgSQBpBtnopwEmpVuttQw/e6qqBxwhk7r369j/W6esXusTElfWILqNy2Ql821LJBMyeYLThlgUB7Zd+3t6t8SNFKIz+cFKqX5QcY4gxPSymLd7qXOWP0zdNrOKSPKdDOryixTDco+nUYKg/49a9E9ZUbCORfp5ygvrW1ucWRNiWnQOCI44GnvRJf3+xlwpnGDshspxEpDw+YGzZaXNs5083hEDTXcxgcBa7eRgi2x9d/x5FyCaW7pFsTSb3pQc+akmuYeTmMP+3jQpMGd0yntrW0Q4WVXuo0U6jcvSVlDZkm2G1f3PffnKc0hyvmtyK4gAAEIQAACEIAABCAAgQ4TQLp1GDjTQQACEIAABCAAAQhAAAIQgAAEIAABCJSfANKt/DFmhxCAAAQgAAEIQAACEIAABCAAAQhAAAIdJoB06zBwpoMABCAAAQhAAAIQgAAEIAABCEAAAhAoPwGkW/ljXOodvvbav5Z6f2wOAhCoNoHf/e53OuywP6g2BHYPAQhAAAIQgAAEIACBghJAuhU0cCxbev311/Xav/4KFBCAAARKS+CNb3yjfu+th5Z2f2wMAhCAAAQgAAEIQAACZSaAdCtzdEu+NyPdXv2X10q+S7YHAQhUmcAhhxyCdKvyAWDvEIAABCAAAQhAAAKFJoB0K3T4qr14pFu148/uIVAFAki3KkSZPUIAAhCAAAQgAAEIlJUA0q2ska3AvpBuFQgyW4RAxQkg3Sp+ANg+BCAAAQhAAAIQgEChCSDdCh2+ai++rdLt6dX6+Nbp+ur8qR2F/MIDSzWsS7XkrDH+vNu1YqW04EM/19D9R2tJh9fT0c0zWZcIbNeKRT/XeYuO1lpz1oIz1qXPQJcg9Oy0SLeeDQ0LgwAEIAABCEAAAhCAQEMCSLeGiHigVwnUk25GXl27d/YIpZkvugL5cPDhVOH1g5Wrpfnz9L5cgAKxcbqOyno+Yx4Z+XHvJN28yLz7sjYu2qAJi3LOe/BhrXjyvVoQSrysybdrxWVf0ZbEr2de8XktOCHvOxN14ZKrNDA25Xmzt6FtOi3l9z9YebWW6hMjjFUu+OFDP1i5VPs+lLHGzKE8NkphYc/Z5pNsbPavvFprJl6nJWcd9ETpaAXp06s1dGC2I2Cb22vwdK3IzYrPHl14R3CuEp+BrLVkndmRLbXOW+bc36Q1e80j03SVXad7ZoOfmd87P584x//cNLegkZ2T5ubI+zTSLS8pnoMABCAAAQhAAAIQgEDvEUC69V5MWFFOAunSzfsH965Z0yRNH1lm2MGX9cLYMZEc65h0S8ybyqFd0i2aLJdwqCPRUpdt5N/ybdo1y83icwTJrB6Xbos2aNeU2Ynz5IsgJcVOQljlPM81j3VSuiUnT34GuizdjJj1hGaQAeqxf/5cTwq7kt09v7Xv5QtGrs9AvqFG/RTSbdQIGQACEIAABCAAAQhAAAJdI4B06xp6Jh4tgbrlpTkycGyG1eZoFRPOv06DWqVr77HpNFIggtyxTNbZbQdtRteE+/1MNyug1muffcnJuHF/PmuaZu6apPNsRtRS7Zs4VmvuedK+EWSTpWfOJbN23qutYaabLxjPNzJCTiaQZPZiBYWT6ebuN/x9ShDyCAcz1ubp9bLgEgPbdRytYzZvjWXpGVmyVidp116vdNbKkyT/lMwlk1UWxC7cixVDkzTlnvXacszbNeGUBaGkCbK9Lty7ys9084XZlE/oq6Z0Ny1+4RY8iTZLG+JZcsF8m2XjqgdWa+u0eRoYG5du7p5MrM87EC8htgzGXWV/HuzdnglFmW7eGGO9DC97Br2zEztvGR+oeKZbShaYy23WJ3TzxA21MbDPTNdpm78SzzbL+GxYBk7mZLCfWMm2L/JSP3PuXswcy6VBm+kZ/DHjb9UsNzMvrUQ29V138JR1niBFnwHnnEzfGp0v+90wNiX7Li0jb3TfdEi30fHjbQhAAAIQgAAEIAABCHSTANKtm/SZe1QERivdosnTSz/Df3jLLy81csb5x3+qJAszgjwJFmTiuCWiVhgF5ZSOFNifUq5aK7eCTLfZ2rdolbTQK5WMZ/QYkbBBx5hSTqWVl9bPlmss3ZLCI0cYfTkzOHGDc2edz32hNJxyX12wjgn31xN8zl6sjFJUemglTLwkV355aeaYqRld/jrP3aNrw3v+gnmna7M/T6p0i43nv7NwktaE5yjtZz7P4N1xG6L7Ba3IjcpA85RRR9LNnEmnNNkdP+QWj2V4FvZHstmct3De4K7B2GcjnoVmxK+35una7IiytHOWevbMOrdK2vykJ7Yd4RX7fJk9LJmkNbGzVK+sO2ud85R6TmLnyxVzsnLb3LkYP985Phc5HkG65YDEIxCAAAQgAAEIQAACEOhRAki3Hg0My2pMoDXSLSmgUjJfxptMm23S3rHOnVfmH93RnW6xrDkjBRKCzt4z5csZm+kW3iv2sjau/KGmzzcZcCl3xDmZdd5daWa9q/SI9mqKX1rn3WHlZv14UsRkTy0Y70i3WEZe9v1rTUs3J/Mq8w64MCNKIYejAukz7YfOnXkZGVJ+dmF4X1zaXvbH70Crkabzp9oMpjW79kqz3FJFT1qGWY81pa5B7Jwsw5T9pEm3ZDal5HGfcL9/BgKhG2RNmcw7p5HB0L0HtU/enXEmyyu10UYoF9M/M+E7hnOY0ec/a/ZqM7jcu+PSYxB7JpDFRpgmPxsp2WVBLKY/6Z/LE1wZlp5tFu6mRnb5EtZ8LoP9BJmkNQK3jnSrs04Tn5pzEhOoKXcgmvvjzPxD6zWl7l2Ijb/b3CeQbs3x4mkIQAACEIAABCAAAQj0EgGkWy9Fg7U0RaAV0i2UU7ZZgCe0guwxV1x50k2xRgCBdBvvdhwNZEyrpJsl4t4dZsSPJ90icZRHuh2Mibl6Yq2xdItzCoJWt+TUKUP0nrtOx9zrZ12FvzPlein8w9jcpDX2/rSjtTYtYyoh3Ux2oRFFpnzRCkhbNni11uyaqH1ToiYbMZGVWpYciRv5sY7KVN3f1ZaXZjIJ17bBL0n1KfoCMyzHvPegJjiyd9TSraZMUwo4efelZXwGnFJXu9Ia6eZ8NurILJN5abvwTt+qFZqnBSdkzOc270h2UX16tf+u83XhSlC3iUW98tK60q32nMQ51c/29GSr29yhqa+22MNIt5Gz400IQAACEIAABCAAAQh0mwDSrdsRYP4RE8gv3dIlUVASZu4S8/64/5B2Ss9MRo0RBfbur6i0L5Bucu43i8r9FJV4mgw1pwNpU5luIR23rNTIKlNeGpWvNiwvNVlOoXBxyk9TOo3GpVuGXEhkH5llBoIpeWdZKGmCsj8rO7ZJQWMCV5iEMi1R+hfKxw2aECvPdPaSlG42u9DUJf7/97H53V7dktXgYn5XjKWXayayskxTBZ3k3zFWX7q53U3jXWv9tU2ZpPPmJzraOmWfNrvMlJcG3WtHUF4a7S+jC2tNBleQNenEQG4HXaecOchSjH02sss23+d3331+ijTLdv7N+MzFOubGz2CtFHbni3/W6zdSyFdeGjZwqCkVvkmPJDIm3S+zxvI631cf0i0fJ56CAAQgAAEIQAACEIBALxJAuvViVFhTLgKjk27uhef+dLFL5Cdq5izTANUr0bTSzcg5v6zRlI/N2lrbSGGC2zXVvfA+2UghZ3lpbfMD914u55L3+UbyfUVb/K2EZZ6pjRSmaeasgzomXEMcdy7pZl6JXegfNZ6ozcaK7rwKBGdsDie7LGo6EPGftbW2aULExdlLjXRL3nUXv4fLjrErKgk094XF4hdiiZcoxrMj60u3QEaGpaumBNEvFY0JobRmHK7kccqMTYlm2GwiHC+ljDKIj1suG5vHb+KRyGJLi4Ft6lBzr5r/eUj5bNjPTFjKGi9lTorN1Pli0i1+1oLGGW6DilhjkFgDE79ct1731ZR1Jjug2nNy7h4N1ynDzWzEkuvbLPshpNsoAfI6BCAAAQhAAAIQgAAEukgA6dZF+Ew9OgJ1pdvohubtUhDIyHAsxd4Sm0gtiy3jRke2p7goHdkY3XoL6dYt8swLAQhAAAIQgAAEIACB0RNAuo2eISN0iQDSrUvgCzBtkAUVy4AqwLpHvMS0e85GPFj5XkztNFyQbSLdChIolgkBCEAAAhCAAAQgAIEUAkg3jkVhCSDdChs6Fg4BCOQkgHTLCYrHIAABCEAAAhCAAAQg0IMEkG49GBSWlI8A0i0fJ56CAASKSwDpVtzYsXIIQAACEIAABCAAAQgg3TgDhSWAdCts6Fg4BCCQkwDSLScoHoMABCAAAQhAAAIQgEAPEkC69WBQWFI+As1Lt+1acdlWzbpjnt6XbwqeggAEINBVAki3ruJncghAAAIQgAAEIAABCIyKANJtVPh4uZsEUqWb6eI4tF77goXN+oS+On+q/dsPVi7Vvg9dpYGxeVZtOl9u0IRFCLo8tHgGAhBoDwGkW3u4MioEIAABCEAAAhCAAAQ6QQDp1gnKzNEWApnS7f6jtSQUbVdrzcTrtOQs6YWDY3RULuFmlot0a0vQGBQCEGiKANKtKVw8DAEIQAACEIAABCAAgZ4igHTrqXCwmGYI5JFuenq1hg7M1pJpP9SKJ9+rBWeN0QsPLNW19+y1U8284vNacIJSfuZKN1OW+hXtOt/IuzHNLJFnIQABCIyKANJtVPh4GQIQgAAEIAABCEAAAl0lgHTrKn4mHw2BxtLNiLOb9Py5n9eC8Q970m3aDzW0XBpcdLqOCiYPxJwVaoFsm619trzU/O8qaWHestTR7Ih3IQABCMQJIN04ERCAAAQgAAEIQAACECguAaRbcWNX+ZXnudNtQpCddtCXbmfJirg1U9y73q7W0s0uzom6cMml0vJVekR7NcVIuxMqjxsAEIBAFwgg3boAnSkhAAEIQAACEIAABCDQIgJItxaBZJjOE2ic6easKZRufnno06v18duetOWls7Zerc3Tk2LNZLx50k2zKCvtfHSZEQIQMASQbpwDCEAAAhCAAAQgAAEIFJcA0q24sav8ykcl3Qw9v6x0UKt07eaTdLNbchorM/VLVMl2q/yZAwAEOk0A6dZp4swHAQhAAAIQgAAEIACB1hFAurWOJSN1mMCIpJu5021ovfbZtU7TVXfM0/sk/WClU2I6cY5uXvRebbV3upnfe3fDuSWpHd4q00EAAhUlgHSraODZNgQgAAEIQAACEIBAKQgg3UoRxmpuIlW6VRMFu4YABEpKAOlW0sCyLQhAAAIQgAAEIACBShBAulUizOXcJNKtnHFlVxCAQEQA6cZpgAAEIAABCEAAAhCAQHEJIN2KG7vKrxzpVvkjAAAIlJ4A0q30IWaDEIAABCAAAQhAAAIlJoB0K3Fwy741I91e+cUvy75N9gcBCFSYgPmee/uYt1WYAFuHAAQgAAEIQAACEIBAcQkg3Yobu8qv3PxjlD8QgAAEykzAfM298Y1vKPMW2RsEIAABCEAAAhCAAARKSwDpVtrQsjEIQAACEIAABCAAAQhAAAIQgAAEIACBbhFAunWLPPNCAAIQgAAEIAABCEAAAhCAAAQgAAEIlJYA0q20oWVjECgjgRe17prrtWr3DA3dPV8nlXGL7AkCEIAABCAAAQhAAAIQgAAESkEA6VaKMLKJniSwbaWu3DtXyyau07Dma7ApQ/SMhi96TP01YulFrVv+lGYuHKevX3NAH73lTI3tyc0nFjUqFu5Yz2jd+nGaO/EprZtwpuaOK8Lm27vGg+uXaIkWaNmcI9s7EaNDAAIQgAAEIAABCEAAAhCAQFMEkG5N4eLh3icQZEKZlU7WpcNDbREzRnR8feJQQ5FmnvvU7nP0rYXvqUG3bfkS7TkvfX3blq+UFmZkch14UFcO7tKlvpCrN05tvJ7R8HJpMGU96bF15N+2lfrIXVP0pdyi7xkNO2IwYjHOZqv99OLb0/kFgi5VIjWf6ZYWq23LL9emmRnzNzzk8X01fDz5gInf2nFatvA9cteW50zVCLYDD2r48RM1WEe4NXc+mt7N6F8w5+rmx7xx+q+IPivOzyfNWxxKRRO7JZu8x0+7dqQxHP2yGQECEIAABCAAAQhAAAIQgEAjAki3RoT4fbEIbHswyoAycuNWaSi3JMq/1TyCpNFo2TLkRR08cKTG5sziak6qjEK6NdpQze9HKKfqSremFxETW8Hb5ZFuL+rguCPrZjs2dz6a5zu6N17UuvUHNHeOJ6WjuLhnx4jf+3Ts8JBmPu5I7IR8Ht06eBsCEIAABCAAAQhAAAIQgEDrCSDdWs+UEXuGQAPpY+XOFPWtvkeP+Flxk9b6WTRBxo39h/092mP35N0jNslkr63e7e3Sf85mcfk/C7JvrOyYPF6rVj+m065drGPvMneRReMozHTzs7f6rtC3zjtQM1+8KtXN5PPWkzqOn0UVrnPy+X6GmiPdUvZWWwHrZLqFWVXSumvWSf37tcru2ckodMfsn6HTdk6xJbB7YixuV/+WKJPPZWczmiauc+LiZD9tWxkr0/Vk0jn66aBbhlsb8/qZboZnsBfp0uvfr+8tjsfbMsnY11jVxsM+n5W9FYzVgkw3N+MrygSrzfSctDY6h2Z6ez61Uh/ZMiOeVbZlhoZ0X3hmZc/MOH39otv0SCKrzI2Z99yJ2nLNCukzQeamx3XSLTO0yX8/T+ZpGCvFYx1k+F26+/pYhmJvC8We+SJkIRCAAAQgAAEIQAACEIBAlwgg3boEnmnbT6DhXVdWjMi7kN+XKn22XM0IA1cg+Gt1MrBiIieWmRXIBiPDLtcSeeVyaWsJhIERfamljikZX7nHSZSCGkGzarIp0TuQXl6amV2WJd2u1/f6/ZI/M5cVOImyUWcNexwW1kkF5bNpJatuXKzU8mOxL026DSnGL4NZKB+dY+fJUU9ShXtxj2U4lpGMTjlsbF9OiXBQNmrFaVT+W3PSW1leagePnzkvztH9blbO+efQykOb/WkkmZFiXgmzexbdM/up1eOjz0eQNZpxtoa0IrpbztljuP+0n8XgRGfNiO1Y+bYfCzNHVK5tnr9NosS0/V+mzAABCEAAAhCAAAQgAAEIjIgA0m1E2Hip1wnUu0stXHtM0CTvH1upLafMt/fBuRlFbmZbIAViv7eDe5lfNsMouLMtJvW8FRjRsWrnbimQV4Hbc+6sit1xZX6fc5ya8slQeCgm3dL2Fo9tdqZbIGwkP3vOyKZYOW/E1Ga6OffXBdLNiMka4ZgQZwfX+7HIkG5zFd2Rlpb5lCfTLdpLSrwz9xVlgYXMJp+v/9r/qFbUa2zQKukWy1Q0Zy6Z9Reds4h90IjjTCkUWxlxSspk28DDZC0mYuaeLf8Ov2hsWeFcm3GZ/AaJSkjNZ64mZgkBGmSMnta/X8dm3IvY699RrA8CEIAABCAAAQhAAAIQKD8BpFv5Y1y5HUZZXQ26OeaQbuYOqbAzZIYsybofLE0AeZIrKAu9XKt2TtaevqjRQiyTrU5mUKNx8ki3fHMVQLqNc0oZU5pENCPdUpnUlW61HWYbZli2RLodiHW3TS+1rS/dxgbrmPmY12V3zpFhxpvtCtu0dHuP//4Caa0n6MaGWZDmzraMcu+0u9kSpcTpTKMMv6YaA1fuG5ENQwACEIAABCAAAQhAAALdIoB06xZ55m0LgfQGB43LRZNCIMiucksX3ey5ZNfJT216f01Xz6z7pqJSPi/7y8wRlAS6sqxRtl69ceydYk6n0bTy0lxzuc0oEne61WS6LVR44X0gbYI1ZGW6nZRRXhpIIHNI3Ey38B4yK2oe1Z/43WltPHaPl2bOr+mI2ox0S2eStS9ToplSmtrogv9RSLdwfRPcJiFRlph7loIPWPwcRplu3n106/TTvihbLPZshnSzIi31bB3pibotUt/kubajakyWpXa/rSPiwqzJeBZcsK9Gn4+2fMEwKAQgAAEIQAACEIAABCAAgSYIIN2agMWjvU8gvdRzgXRr/TvasqSbLV30GylM6p9hmyksW/ie6GJ9v5FCbF6/aYErmmIlduE7UcmlfX/n+frSZ6QlafP56HOPY5sX+E0hzLtBY4igFNTdg6TY3uxcwYX88SYJw4+fqME5XiOFWun2nkQDgUQjhZTyUu8+sWidUSMFL/MqJt1sRpvfjGLy+bq071EpVr6bfo9aM9LNbZgQYxJrjBDta6zhGTYKkIKGBmlxCj89DaVbiogK5g/j6HKboajM0l1PSpmziatfJjrWCk2nG6hzt1u9TDfzXnZZclKQOetxGmuYMeyfWIms/7M6zUliz4fNQXr/e4kVQgACEIAABCAAAQhAAALVJIB0q2bc2TUEINCrBBo2HGjdwrNKo1s3AyNBAAIQgAAEIAABCEAAAhCoLgGkW3Vjz84hAIFeJJC4z6wtS0zJnGvLPAwKAQhAAAIQgAAEIAABCECgwgSQbhUOfhm2/vrrr5dhG+wBAhCAQCoB8x33xje+EToQgAAEIAABCEAAAhCAQAEJIN0KGDSW7BEw/xh98aVfgAMCEIBAaQmY77mxR40p7f7YGAQgAAEIQAACEIAABMpMAOlW5uiWfG/mH6Ov/strJd8l24MABKpM4JBDDtHvvfXQKiNg7xCAAAQgAAEIQAACECgsAaRbYUPHwpFunAEIQKDsBJBuZY8w+4MABCAAAQhAAAIQKDMBpFuZo1vyvSHdSh5gtgcBCAjpxiGAAAQgAAEIQAACEIBAcQkg3Yobu8qvvPel23atWPRznbfoaK1dKS2YP7WpmL3wwFIN61ItOStxn9PTq7VC83TegaVaO+4qLTihqWF7+uHMPbdx1d2Ys43bqRm6rft7erWGDszWoFZ17Sz+YOVqaf5s7Vu0QRMWzdP7OglX0g9WXq3N0z/fts8h0q3DAWU6CEAAAhCAAAQgAAEItJAA0q2FMBmqswTSpdvL2rjoJq3Za9YyURcuuUoDYzPWdfBhDQ1t02kpz5h/SC/VJ/TVTFEWCLXTdVS9bds59ujCO1JkgPnd/UdrSdocBx/WiiffqwVJ4ebPZda3ZuJ1npCrN07K2l54YLW2TpuXzcV5x3LYHPygAc/UuRwx+PRqffzeSbp5UQazJvfRktOWMacRVZ7Q3K4VIxCm9dY2OqbmfEdyKXYO0iZthqk9q+u1LxhnVr3zH03W+LMy8kilju2LvkhGb9eKy74iXdE+8ZW5g5q1jHyvWW8i3VrPlBEhAAEIQAACEIAABCDQKQJIt06RZp6WE0iVbk8/rI3jT/eEkpEIy6XBOpJnxfJt2jUrmU3m/SN+S13pkFO6NRJymdLtZb0wdkx9oReM3YxYkdScdFuqfR/yxWU9gZixz0he5Qj/wSb2nGO4XI9kzNlecQM50wAAIABJREFU6TYapnHp1nCPzTCNnSMzzyppYR1p3XDy0T9gstg260nJzSTrgOga/cpbNwLSrXUsGQkCEIAABCAAAQhAAAKdJoB06zRx5msZgcblpQ3EmM0mO1rHbN4aK0uzwkUnaddeLwvNzUyacL7JLjvoSTm7kyD7yxd19kdzvGwuKwcmaco96z2BN32rPn7bk/YtO860H0aZbiYL7LaDNjNvwv1Rdpk3X215aZ5xBsY6a5I0088EiqSb+/v0LLYfrHQEkQLh45XyadZBrblHXjbhfrN+b2/SNF11xzyNf2Cprr3HphxKZv8f+rnN3jtPq2Jls4HgmrXVlAnO0/us/JFO27Xey1gMeMZOTgpvpf3Mfan29/ttaaKXhRjFeaJmzpI0vTbTzaw12JPH02Pisdgb7tPLGBsd0+lPOvwsg/dqa5jF6cXzvANe1qJ51i1FrmHqnsUgHskMy5h0M6y2apafoenuO4iH3Pg6YzZk5HNJW3OynNqev+kn6ZHbnGzRmHRr8Lnz5wo/U65It585/8z6P6/dp2HuykdHejrvp35OW/RNh3RrEUiGgQAEIAABCEAAAhCAQBcIIN26AJ0pW0OgkXRreJeVLxkGJ25whIUv6hZKwzVZaG6WkSv0EtlHgRQYt0Efv01WQL3PCqFIYlgCgeT40M8zMvLSspryjuOV2T5/rl9y52SpjU8rL83IlotJt7A81JM/j8xyyludElorLvbOtqW5sUy3oGTWyMYwAzHaowIBlij7Tbszq/ZnGTFwhGX6OL50i5W+uuyc8tKY7HEFZMTCirtdkXT9+NbpNSXKuZgmSnGjMlLFyktDgSo3qzOFqRVEwVnMyGJLlJcGklaZawlkcFxEmTvePFGczsiOZ7nIv/PQlBunZ/AFrKyA9M+Ued+bI84i/Ln7ufP3NCUUpL5AM7ySZd8Z+zT31YUy0P3MOt8PcTndmu+3YBSkW2t5MhoEIAABCEAAAhCAAAQ6SQDp1knazNVSAvWkmyt+MicNRZPzj//gH/RuFlpMRjiZbbZJwuk6KnkXlpnQz2yLBISfSRUImUC6Ld8m7R0bv/Mtdb5oFzGxkzVOSmltJDCiO93SMpjcO+ri9495GWzvSwiSWrkZCUmTDRU2e3DuqQslhZEfvrzwLsQPMt2cu+78xhGxhhFOZmBYSuzeRxbEwM3mSr5js9u8OZW4DD+tvDTOwkxgzsKl0vLojrV4OW36fXB5mNYIwvCsjk2XbmPNXvysxDSmiZLM1BLjhHgN1jBra6JRQM1zUTZkHkYyAtq/Jy9tze7nNZJZjijc70s38xlNi/n0rb6UM+Ivnu0a7DuZZWfmzGYefT8E59k0MQmzOP0Fh5Kypd9yontpi3kyHAQgAAEIQAACEIAABDpJAOnWSdrM1VICWdKt4eXywSoceeD9g/s6HXOvL1BcIedkqEUSwPnHfNbdcWl3T/lCTUF5qZVucpo5xDPZMjNoGo2TR7qZktAwEyu9FDd9/nhW0kikW5CVNKgNYVOHpqSbjaHfNENzdLPJTKx3f1948px3Fp2uoLw0r3Sr7VJZyyLqKJsl3dyS3WBhtQ0SYnPlkG51mY5AugUZaVfpK/HunK50S4yb3skzmcVWmz2Y1f00dv6CM33uHg2bTLdYxqTz1ZIsPw3kuHOfYXPSzZSYm5hdKt3/Q02ff7qMfEvtLNzSbzhvMDLd2gCVISEAAQhAAAIQgAAEINAhAki3DoFmmtYTSJNu6Rf31ymnC0rE7D/ot0lTZnvdRFNLP40Q26BjbLdTV1JldE/MuvA9WaJmykuDUreYLHPnS+FXbxxfSNUrL42Jh4zOonmkm2XVTHmpLT00/LZKUybpvPleN9PmpVsg3owona7NuTtY1pZf2vvngvLFGLtIENmswM0nJbqvtke6ZZd0ZpSX2g69dZiOQLqFAk3xrrOR1D7olId65zMPIzfTLVyzSQ5dVNvhN3n+rOA13XRt8xPvbsWarqU5pNtAE+WltlTWjGmO68TZXkfhWLlu67/b3BGRbu3ly+gQgAAEIAABCEAAAhBoJwGkWzvpMnZbCaRJt+zytpROjHXK5ELpFmukME0zZx3UMX43T28uv9zU/iPeXJ7v/bGlZgrunvIlU7L5glMG6Imr9TJ3T5lyvqVGLCg+nzdySvODjHEWjHfXFF3qn9pIYdY0zdw1ySuXdaKWS7oFsiVomuA2PghKZZ1GClZa+OV8ayZGjSKakW61zS3GeKI0GYMTos2kvRPOGWTN2b4P2Y0UYucrbG7QbHlp40y3gI93DvxyZb9UNigJdhsp2BLbekzzSje3XNNpOhDbt//zms+aH/f99nPhrzuFUVy6eWWd7jlwvzRqz5+XqRi/T7DB5y4l083wipVWp+0p1r24VoDH3vebh5iGHK3+g3RrNVHGgwAEIAABCEAAAhCAQOcIIN06x5qZWkygUSOFFk/HcBCAQMsJZGShtnye4g6IdCtu7Fg5BCAAAQhAAAIQgAAEkG6cgcISQLoVNnQsHAJhptkEc7+h02UWNHECSDdOBAQgAAEIQAACEIAABIpLAOlW3NhVfuVIt8ofAQBAoPQEkG6lDzEbhAAEIAABCEAAAhAoMQGkW4mDW/atId3KHmH2BwEIIN04AxCAAAQgAAEIQAACECguAaRbcWNX+ZUj3Sp/BAAAgdITQLqVPsRsEAIQgAAEIAABCECgxASQbiUObtm3hnQre4TZHwQggHTjDEAAAhCAAAQgAAEIQKC4BJBuxY1d5VeOdKv8EQAABEpPAOlW+hCzQQhAAAIQgAAEIACBEhNAupU4uGXfWpZ0+8HKq7V0s7f7mVd8XgtOMP/1sjYuuklr9pr/nqar7pin9/mAXnhgqa69x/7Ceb7s9NgfBCBQBAJItyJEiTVCAAIQgAAEIAABCEAgnQDSjZNRWAKp0u3p1fr41un66vypvmjboAmL5mn8A0u1dtxVVsBZybZ3tveMef7eSbp50ek6qrAkWDgEIFBWAki3skaWfUEAAhCAAAQgAAEIVIEA0q0KUS7pHlOl28GHNbRcGrQS7WVtXPlDTZ//Xm21/xuIte1acdlWzbpjtvYtWiUtvEoDY0sKiW1BAAKFJoB0K3T4WDwEIAABCEAAAhCAQMUJIN0qfgCKvP3MO91M9tptT0qaqAuXGKG2XSsW/VznhdlsptTUZMBN1+ZFWyU9qS0pZadFZsPaIQCBchBAupUjjuwCAhCAAAQgAAEIQKCaBJBu1Yx7KXbduLw0yGgzci1Dul32FSm49y1WmloKRGwCAhAoOAGkW8EDyPIhAAEIQAACEIAABCpNAOlW6fAXe/Np0s00Udg8PWieIHl/v07HbE0rL52uzbbMNGiqsF0rVkoL7H1w/IEABCDQfQJIt+7HgBVAAAIQgAAEIAABCEBgpASQbiMlx3tdJ5Am3WJNEmQy3TbomCVXacL9kYxzn4lJuqdXa+jAbC05a0zX98YCIAABCBgCSDfOAQQgAAEIQAACEIAABIpLAOlW3NhVfuXpd7qZ+9pu0hp7R5s04fzrfIlmBNxXtMX8cOIcp1tp1s8rjxcAEIBADxBAuvVAEFgCBCAAAQhAAAIQgAAERkgA6TZCcLzWfQKZjRS6vzRWAAEIQKAlBJBuLcHIIBCAAAQgAAEIQAACEOgKAaRbV7AzaSsIIN1aQZExIACBXiaAdOvl6LA2CEAAAhCAAAQgAAEI1CeAdOOEFJaAkW6/fPVfCrt+Fg4BCECgEYE3velN+oPf/71Gj/F7CEAAAhCAAAQgAAEIQKAHCSDdejAoLCkfAS/TDemWjxZPQQACRSTw+uvSfzz8sCIunTVDAAIQgAAEIAABCECg8gSQbpU/AgCAAAQgAAEIQAACEIAABCAAAQhAAAIQaDUBpFuriTIeBCAAAQhAAAIQgAAEIAABCEAAAhCAQOUJIN0qfwQAAAEIQAACEIAABCAAAQhAAAIQgAAEINBqAki3VhNlPAhAAAIQgAAEIAABCEAAAhCAAAQgAIHKE0C6Vf4IACCVwLaV+siWGfrWwvd0FNDB9Uu0RAu0bM6R/rzPaHi5NHjeAV25dpyWdXg9Hd18r0zWpdj3yvZZR0DgRa27ZoX0mSHNHQcVCEAAAhCAAAQgAAEIQAACzRNAujXPjDd6moD5h/L1WrXbLHKyLh0eyT+YfdEVCK4DD6YKr23LV0oL5+ukXDye0fA1B/TRW87U2KznM+aRkUB3TdGX7Ltmf+s06Zac8x54UMOPn6jBUOI1WKxZw63SUL11miHMmm6Whu5usI7EnrYtv1xLdp7v7yUXuNY/lMXZzpSI07aVunLvXEeCNrEcM8/go/qTlDNoOegKfWvhOHtef3rx7Ro8KXHumpjKfXTb8iXac95Izn18QrPGTTPNuuotxPu8fa9/cUNGsXVZNveo79pG448QQs7X6rEyAvzrE4f8/Tf5ucs5P49BAAIQgAAEIAABCEAAAuUmgHQrd3yrt7ttD2rdhDO9zJS8AilJ6cCLOjjuyEiOdUy6JeZNjV6T//hvk3QzQmbVzslSv5uVl7Jgh52RGJ/afU7HswdrVlVXuiWeHqV0G771Ue2sYfSMhi+6TY/0G+nmZlIWULrZz9ij0u7xurSBgI0El9n/fTp2REK8tV9p+QVlk5+71i6T0SAAAQhAAAIQgAAEIACBghJAuhU0cCw7D4H62WU222hTNM6keYs1pBX61GqbJicFUsSVNDbDa7/NoJu01s9087N29tiXZkTZX+7P+2fotJ1TbKbbHpOJNHm8Vq1+zL5xmp/tk5455wsa8+BkkyF2oraEmW7e73bOM1lGcjL8JLMXW6LqSDd3v+Hva4Rjnkw3n+tnpCWNsuICdjMfS5TruhmJznqt5JqivtX36BE/U3HSWj9OrqSycfD4BXuxAiWFq5eV5zx7ylNR5qITz7njkqzP1NjYepwzIclKxOCs2Ngkshgt+3E6dtNjscxEm0Gl92vnbq9cOIq7K91cPuZMzdWeWKljIIHMz4PMTu/sKcx088fo8+Rew/UmfWOOTLcgG6x/S+OsOE9wLZBuTZZsOtzDz4O3P/Xv1yrD2MTelFgP3qM9sQzWJKf5OsmeOelPdt7jZbyGsal9Ng8r7/OZWE9sDWnrz/P9xDMQgAAEIAABCEAAAhCAQNkJIN3KHuEK76/2frQsGOlyLsyCkV9eav7R70imVEkWZkZ5EswrG/TLMf0S0T1haeF7Ytl4e1LKVWtL/FzZEskLm3k2OSjxczKJlFZeWidrJ092YGyPDe68CjKh9P5YyWrmevc5ZauxEkTnfq0gHn6WWBAnK+dsyabLdZy+ftFj6nezsAIRGItngkmwx4nrnDJaZw1mnWHJrxTfj3/O/HmGJt/n3NPnCEv/jr406VZTirl2nGLjpI7tzevyCMtDYyXKGettWro5zHLcg2fWtWrnbvUFnwk7nyfCws+JjfkuXWolY1S2GitLduZK47TMyrmorDf4DH10b/K+xGxWUUlxXG6GZbThGtzyYD+71q4/Z/l3hb+f2ToEIAABCEAAAhCAAASqQADpVoUoV3CP+UsZkwIqJWtlQnoJnSvdYllzQVZOLAssEns20y28c+tFrVv+lGYuNBlwKXfExTKxAkmxQt+TKy/MmuNiKbyPaoIj3WIZeRn33eWQbq7oaCg2w/JDOXeb1Vmv3DvU4jL04PqV2nLKfM183Mkw88+2yUbq35LFNXGPXFpJZIyNP6iJ48zHYne6BWswgi9231layWr4M0X3+QUyz8m2q5Vu8spP3c+tzdYap6/79wIquG/MnM3E3WiB3JJzz1qNvM1RYtvwTrfYGLUxTX7tBCXJe/qcEuOU8xZlxEV3F8bvVwsyAjM4mQxMt+nItpUa1nwNNsHKzYD17oY0GXruXYpOg5NEtmf+ktUKfjGzZQhAAAIQgAAEIAABCFSMANKtYgGvwnZTs44yNl57WXqUueWKK+/eKlccmSwZT5JNcjuOpmZRmclHKN3suv2yOAXlpZ50i6RKHul2ICbmMsVAI+mWJqfSSisD3i6PMANo9NIt3uHVmyy+p0hm2sYV/rplym6N8ErGM2vfiTvdRibdTAmpkXSLdexdvrhxhFW6dEtk5/k8QyG11hO1QVMOT/oG5aXefXuu3GqHdEuWZ5slBqXSaR83NwMvzMoctXRL4ZQUioF08xtCNM0q/Awi3arwfz/YIwQgAAEIQAACEIAABFpJAOnWSpqM1XUCcYkWLMcpCzQNFpJCKLzM3pVBTtmbyZAxmTO2bC0qHQtkiZy7r6IMO5OF41wW75T3NZXpFi7WLXMz//j3yu+CsryG5aVWNAVdSetcZB8rm6stHU3LbIuEUkqpafI+PKfENrUcdl/jTLe5bgmqE8660i0Qb0Eca+LpZTgq2U0zQ7rZNeQsLzX3tnlNPR6V+s6x97jZv2eWl3oli6kdQc16tkh9k+fWdKSNpJaX8Wey8ULGTZeXJkppt8yobfqQVrZrztjFu/SpmuddKeqWlNYrL22U6ZbBqYF0cwXtpLW1rOxneNP7E3f0pWTELpcGY91nKS/t+v8BYAEQgAAEIAABCEAAAhDoMQJItx4LCMsZHYHa7JugNCwphOIX+dtZ+6/Qlybf51+OP1mn9UuaOeSVpQXlas49Y/1bahspTOqfYZspWLHiXOCvZCOFnOWltc0PzF1xgYxwL8qPl9qFGUepjRRm6LT+/To2XIPZfFBWGzSCSBOVGfLSirqpunTnP0qfGfI6x2aITe8y//EaunuGNjkllOF6Y5IrvbzUjB9rCuA3r4guxTeTB5lu5k63oFTTL6l174Rz743zyw+9hhh+1las3NXM65W4mjXUlBTHOpH6AsYpc0y9fyyzkUK8zDlqfBEXpjEOfqMJdx73LjR7l2DQOCRoSpHSnTUYM5wz7b621Dvc/PMxMF6rnk1KumQmotMExAhh2yDB/AnKnuOSK7281HR+TeHkNsqwhs0rLzV3uiWbpORiVdPAxP+8WOnmC9Sa9Y/ue4y3IQABCEAAAhCAAAQgAIFyEEC6lSOO7AICEIBA0wTSM0ObHoYXIAABCEAAAhCAAAQgAAEIQCCFANKNYwEBCECgogRSO/BWlAXbhgAEIAABCEAAAhCAAAQg0GoCSLdWE2U8CEAAAhCAAAQgAAEIQAACEIAABCAAgcoTQLpV/ggAAAIQgAAEIAABCEAAAhCAAAQgAAEIQKDVBJBurSbKeBCAAAQgAAEIQAACEIAABCAAAQhAAAKVJ4B0q/wRAEB5CGR0Fy3PBtkJBCAAAQhAAAIQgAAEIAABCECgMASQboUJFQtthoDpyvip3efoWwvf479mhNT1WrXb/HWGhu6er5PMf25bqY/c/Jj3TP8V/vPPaPii2/SI/+Zp196uQftwE38OPKgr147TsnD+Jt6t+2h8bZp8vr50y5kaK6nZTpTbli/RnvOGNHdcq9bGOBCAAAQgAAEIQAACEIAABCAAAQgEBJBunIWSEfCk1M7+GVauBdLLFVKRkBundesPaO4cT8xtW365Ns1MCDYjzwZ36dJA0uWl1U7pds0BfdQRbYFcPHjgRY0dd2TeFQrplhsVD0IAAhCAAAQgAAEIQAACEIAABJomgHRrGhkvFIJATHq9qHXLn9LMhV5GmGTE3GPqT4i01EyxHPLMSrzVNoVOYeaZ+57NptuvS4cXSLeuk/r3a9Vq6dLhIc3dF2XaTZq3WMvmHBnLvgt/FkJ/RsOOdFM4jzS8XBo0mXVO9l69MSPp5mcB9gWZfoWIMIuEAAQgAAEIQAACEIAABCAAAQj0NAGkW0+Hh8WNmEBMliVElYxkWqdJt/glpikiLhRpTvlm6lqM4LprSljiabLlVk1erGWnPOWVl553QFfeKg3ZzDRPbn2v35drCaHnSbBz9NPBWiEYzR3fSzjfnAO+dFOtUEydZ0iT1nrlpZPWpmT4jRg8L0IAAhCAAAQgAAEIQAACEIAABCBgCCDdOAflJNCUdDOZb/fpWJN5lrzfrEF5aU1JajCvlW2PSrvHO6WpcdkXy5Dzo2Duj+vfcrmW7IzuaosHKHGnm3sPnZ/pZtbkvp89zxKt2rlbCiRgOU8Cu4IABCAAAQhAAAIQgAAEIAABCHSFANKtK9iZtO0E8paXNryzrX5H0MbSTfqTUObVSrclWuCVlCb/2HXdIwUlp+Hvk1l7wS+eicpLzY+c94e0Qmnz2Cy5nZO1p89tONH2yDABBCAAAQhAAAIQgAAEIAABCECgEgSQbpUIcwU3WVNSGZVQRo0UFL8fLQ1TIymXp7w0bMSQKGu1d68p6qSaJt5qOqDmlG6BeDPvz3wsdZ7gTjdTXmpLYtPkXwWPDluGAAQgAAEIQAACEIAABCAAAQi0ggDSrRUUGaP3CNQ0QHDKMoN72vxssD3u6k25ppVUj/k/new1PBgnpTZa8LueLtnkPx6Ue7rz+/P0XbtYx94Vv0suXvo5Q0N3z9Cmi27TI3a4aO5oiY2km7nTrfb92nnmS/YOOW9vyZLU3gsoK4IABCAAAQhAAAIQgAAEIAABCBSLANKtWPFitV0kEHX77OIimBoCEIAABCAAAQhAAAIQgAAEIACBQhBAuhUiTCyy+wRe1LrlT2nmQtOFlD8QgAAEIAABCEAAAhCAAAQgAAEIQKA+AaQbJ6TQBH77298Wev0sHgIQgEA9Aq+//roOOeQQIEEAAhCAAAQgAAEIQAACBSSAdCtg0FiyR8AItxdffFl33fV1/fu//0b9/adr3Lhx4IEABCBQGgKvS3rHMZNKsx82AgEIQAACEIAABCAAgSoRQLpVKdol26uRbj//+c916xe+oC/cequ+971/1Nijjy7ZLtkOBCBQZQJjxhyhCeP5fyZU+QywdwhAAAIQgAAEIACB4hJAuhU3dpVfOdKt8kcAABAoPQGkW+lDzAYhAAEIQAACEIAABEpMAOlW4uCWfWtIt7JHmP1BAAJIN84ABCAAAQhAAAIQgAAEiksA6Vbc2FV+5Ui3Kh6BA7rzkv+ipc/9sb64+RqdWkUE7LlSBJBulQo3m4UABCAAAQhAAAIQKBkBpFvJAlql7fS8dPuft+iC5/8PffOYv9eQrtGS/72Z6DyhoVn/qLNrxNIB3Xnj/9IHbpii5Zfs0sI7z9PEZobt1rOjYuEu+gnduXqSLjnmf+nOd5ynS7hfvlsRZd4OEUC6dQg000AAAhCAAAQgAAEIQKANBJBubYDKkJ0hkCrdfvuYLvjI7fqpXcJxuuqbX2yLmNm7+tNafswXG4o089zc5z6mrTecXAPl+zd+Wjvnp6/v+zfeIt2Qkcm1Z60uuOA5DfpCrt44tZF4QkM3SktS1pMeNUf+/c9bNP3247Qut+h7QkOOGIxYTLLZaj++/Dvp/AJBNy/t8vjmM93SYvX9Gz+o756RMX/D4xvfV8PHkw+Y+K2com/ecLLctdU9U+adz0rDMfaGxU3S51LOUNOxyrELM+Y1/yN8cOAWj5+N623P2Z8fe8Xf6puxuHnxyox1jmmr/gjSreongP1DAAIQgAAEIAABCBSZANKtyNGr+NobZrq1Qzz4zPNKt3ohypZlB7R3zzhNzJnF1THp1vR5G6Gcqivdml5ETGwFbxdOuilFsDnyrnkqI3jjf95Sm7EZ+4wZQft3ercruk0sb9+tP7y8saAewYoq8QrSrRJhZpMQgAAEIAABCEAAAiUlgHQraWCrsK080s2Wd6ZmTEmycuc4/eFtf6uNflZc38oP6tMbJM3+ay87zWaV/a2fOefdI/YOJ7MneM7N9gkygKwMO26ylt72PzRwy9/q3bebu8hMZLxxFGa6+dlbf/jX2jp/V8188XvLgkyvBuP4WVRBBpKO+y9+hpqT6Zayt9o70pxMtz1rNfTw/6Yl86Q7L/l7afZuLbUZTk5GoTvm7D/WwE+OsyWwP4ux+I7OfijK5Pv/2rvfmD2ruw7gv22t2ZDgHF15SFu2loTEhPh/lWkoMHlBmXYJg0TFuKTEgASlZGEvrJm8WNVIFotiJ1nWpFG2mW0ksGTDZG6MGYOYNTPDuJAA3Wilq6VO3FoCCOb6e1/XfV/XfZ/reZ72+ffpuz7Puc91zuec+3nxze9cZ6JS6l1/21iXxlqMhT5F2Pg78R83NY/hTgZ90yvdMs9qLhF3/dXV8fDvt9c7N+mZ16Y8DGuva96+WRVW7aXqSzmfSrcoKsr2xB/W+7ma1/VfLfdss9KsXqu53rFHxz5ufSfGx90RuvWNqThKXazF9Tsfiy8lVIWuhb9Z85mj0G0+aj5DgAABAgQIECBAYHkICN2WxzoYxTwE+kK3rIqpFZz19Z0HI1G8kL8MVS7Lj8z1HNtrVGC1gpxWZVYR4mz9uyxUe3/8QRTh3Xg4kQ2pqlDLgr7Oo44dFV/J/YxV+WUm+y/Njv4d7T5e2ltd1he63RIP7yyPEmbP+uo18c2Pjh0bbYzhSMOimHsZunVVIzbXpVnhdaRdadXp12NWh4+NvVCEo0VoVs+luVfqvrKQsXFEsjWvxhHhKkzLg9PR8d+J7TfP0C0P/uojpl3v/BvtvWw/jwLS7rE33wVYV0seaXwnxgbeDEfrELe1fk3LzKw4+nrN19OOYs/jT8Ca+IjQbU0ss0kSIECAAAECBAisUgGh2ypd2LUwrZRKt6nvIGsFNOPvH7s3vnbV3fn74OoQL0Mtq3+aoVvr9zl8Ufm19eBYIHPTp6II9YrVyYKO/U8/E1GFV+WidT2vXs9WONjfz8TxyTroiVboNvVZeff9lW5ZsFhUxpXVc1nY1Hrv2Mg0r3RrvL+uCt2yYHIicBwLzo49WK5FT+j22zF6R1rXUduUSrfRXDrWu3del8SB9/5xPNr8sl16S3xy52Pxp42KtEUL3cYCyCLoHK/GLKsOowzdrvrn3jXZlK/taPx5CBnl5R991aHlZJrvKhztoUvjup0R8b6U7IcrAAATRklEQVS/jKz6rlrXxTiKvRb+nvXNUei2llff3AkQIECAAAECBFa6gNBtpa/gGh7/zNCtGRh1OSWEblmVTn2kr6dCqe/9YF0BUBFQVMdL3x/7n740nr1sdNFCq5Jtyju7ZvWTErqlPWsFhG6bqwqva+JLHZdEDAndOk2mhm6TN8x2VSO2tt98K90aR0z3PHNLGWq1K97qPTczdPvl+FrjEobaKDF0y6vuyssgmnPLn39984ju6LfVses1/CdrXlMXus2LzYcIECBAgAABAgQILAsBoduyWAaDmI/AzNCtPvrWDhjqZyWEbs2jn83qnvFbJ3d9+eqJWz37LjgYHYssqr+yZxRHP+fyqrpmhVDfzafZHKb1k79TrHHTaNfx0qRnNY80jr3TbaLS7aPRfpF+3zHMhOOlzXfxNSvd2tVdj8UHypf25+vxzJaI9909cSPqkNCt26RvXtm+6jiaOna77MTeXkDoVhwxfSzimS3F7bUTR07Liwyq0C07Tty83KBek6xKrwoMGzeMJoZuo/3UuGG25+ISlW7z+es2+ozQbWF+Pk2AAAECBAgQIEBgKQWEbkup79kLEugK3f7v6x+PX/uLfy/7LSrKfqXr5sesRULolh9dLC9S2Lbz6oi4Jj7XPNJXHjdtHdMsLy1oHqlsvQ+r/szoyGX++adviUf+LGJP1/PKGSX3k19eMHrBfn0xRHUUdOxYYmtu+bOqCwLalyQ0L1KYDN1+cewCgbGLFDqOl2bHU5t22+74VHwuv0hhdAFGHbrlFW3lpQWX3hJ3XfZYRNXnlKBrSOjWvDChZdK6GGE0r/Ejmvn4b57L3+FXv0du8EUK0259bVy6ka1hy+/quG7n8/FTmUkdus31rsnoIoXRsdBpx0u7jyI3j6hW37f211rotqA/cyF0W5ifTxMgQIAAAQIECBBYSgGh21Lqe/aCBGZWui2odx8msEQCU44Vp46oN+iqL70oAjv/lr+A0G35r5EREiBAgAABAgQIEOgTELrZGytWQOi2YpfOwKcJ/FP7ltZBWOVFG8+W1Zab6orFspf654N61XgJBYRuS4jv0QQIECBAgAABAgQWKCB0WyCgjy+dQBa6Hfnu9+LAgb+OM6fPxI033hQbL7po6QbkyQQIEFhkAaHbIoPqjgABAgQIECBAgMA5FBC6nUNsj1pcgSx0e+bZI4vbqd4IECCwjATWr18fW999yTIakaEQIECAAAECBAgQIJAqIHRLldKOAAECBAgQIECAAAECBAgQIECAQKKA0C0RSjMCBAgQIECAAAECBAgQIECAAAECqQJCt1Qp7QgQIECAAAECBAgQIECAAAECBAgkCgjdEqE0IzBY4PDBuPPYrrhv0yOxP3bHnp8f0sNTsf83nowdn90d7Y+djEcOfCuuuH0uPn338fite6+NjUO6XWjbBc1p+sNPfPFgPPGe3bH5oX1x9Ia9sWtuoYNdhM8fPhgffGJ7fOH2yxehM10QIECAAAECBAgQIECAwFoSELqtpdVeC3M9/pW4c8/n42g+1y3xof1nJ7w58cV98elNe2cGaVm733v+A52hzeED/eHS4QMHI24fD9zKBczn+L34UBnITetncsmfiv0HIvbMDJFOxiN3/1Ecer7dw+abPxZ744HeOeWtq2Du1zcM3HHFM5/9zb9Jct0Xt8Z9g58xZEhPxf6lCDYnhtjh0tznW26MT2Th6zna+0MEtSVAgAABAgQIECBAgMBaFhC6reXVX+1zz6qUPnNJEUgs8lxTQ7dpj+0Py07GieMbYmNipdfZCd1GIx8813mHbumLlI3prIdux0/GibkNi7530mdZBJgf/PMX4sodEXFFFfJmIdwDER8uA+Uu77O49weNX2MCBAgQIECAAAECBAisYQGh2xpe/FU/9VnhT/77S2Lrg5+Pb5RVcZsfui32PR4RO+4oqtNa1UPbY+9nd8fmrHrtwbIErGyXV7SVP7vyI0WlVh6Gbbk4Dj34ZFz5kY/Fts9UlWNFP1FXupVVZVvviC/ccLxRqVe0mzheWlegTenn9sujOaaoqqGiUenWMbeuE7DN0K09p2ye2THY++Mb2WaqnpG7bo9fffz+slKuMY88RHqy3HrVz7P5PxKx44U4lBvOrlBsh259YyjXNl+juVblXlaxl1XJNeeTDSpfuxg7UlodMb3iydn7JaLD/WfjiWZIFsV8N9+b7YFyv0VENaau7+V48Hn4wG3x+BVlReDhg5PHl2ft/VX/5TdBAgQIECBAgAABAgQILL2A0G3p18AIFlkgCyRawVlf/3kAFEWwVQZQW/PAbKySqPp8I8hohSCtgGMsUIkivOuqzKoq1LKgrw5QmmPtCE6S+xmrdMpMDm3Jgqbj3cdLp4Q07dDttthXzika4VEe1jXe95ZVZ1VHe+sjtnmgODoWOzp6WwRi/7ijCMLy6q4Z71EbOUQdYE2OoVzbbGj1/LMjr1lI93Bs27838pC1mk+2Bz4esffeLCQrQrGsz7qS8D8T9kvWplFdWT03O5JbV+Zlz3loLu5rHfEd7ZtZwWexRRrHf6uAuJxn0t5f5O+c7ggQIECAAAECBAgQIEBgUkDoZlesXoFZR+xaQVP7/V3VS/2zl/nXIV4m1ahsq97p1vp9rllUarUuBGiFegV5FuYceu75iCpsKlei63n1IiX206qEyj5cBz3RCt2mPqt86ESlW3XJQatSrmyc+eQVYbtG71srw6xbd/xLPNB6D1tl3g658lBsxnvn6tDtPd9qVAb2jWHyUopqTjueaL5Xr7qk4tqI+p19jX2RsF8mAtSme/l+uFHf5bokvIOwXenWDoU7j9rO2vur91tvZgQIECBAgAABAgQIEFg2AkK3ZbMUBrL4An03gFbpVnm7aP4y/u7Q7Yp/bbw7rFGhNF791VWp1vWutSLkqo6F3haHntsSR7eOLlpoBSidFVFVYDe9n5TQLfVZU0O3vDJs7J1541VzZzt0mzmG4aFbfilBVo3WDBAXFLpdXlbM3RrxUHb7bGbWHte0d/O1Qre6Iq90H/9/vkVm7P3F/7LpkQABAgQIECBAgAABAgTGBIRutsTqFairfcbfqZUeujUrl5o3kTZDkPznj//SxIUNfSHK6FhpUWWVPaM4+pm9Y2x01HTazafZDKb1kx/R7Djm2Dxemvqs3tAtD3bujyjfYVdvpL5n51VpfcdLR8c5UyrdRmPvH0Oz2q7/eGl3pdvG8ujss1tfiG1VZV9C6Lar53hpdWz2zicitm7ZFXuyoLcVlo2OvGbVleP/2pVu7bad+0Sl2+r9u2ZmBAgQIECAAAECBAisGAGh24pZKgNNEWhdHhDNF/U3bnusOkoJUeIr9fHFzTu2R8T24l1c1dHK8rhp65hmeaHA0fqihLGX69efGQU++eefuzE+8eGIfeVxw9bzyjG35jetn3uvjaONl/TXF0P0XKTQ9ayKqT90Gz8eObqIIAuX4vEn42jWSeOdY92XO4y/z6w6XhqxvzySWd8+W13E0OizfdlFYwzNI65lQJhf+FBdmFBddlGFalnQdqCqQivX7PlRFWL9zroplZF9x5GLp04Ga6N9sz2u3NEI+MY2+/hFCsWtpu0LKVoXfNR7P+Vbow0BAgQIECBAgAABAgQInA0BodvZUNUnAQILF5hyvHbhnc/uYeKI7uyPaEGAAAECBAgQIECAAAECBGoBoZvNQIDA8hQ4fDD2x+7Y03Wd59kccVc13dl8nr4JECBAgAABAgQIECBAYFUKCN1W5bKaFAECBAgQIECAAAECBAgQIECAwFIKCN2WUt+zFyxw+vTLC+5DBwQIEFiuAq+//nqcf/55y3V4xkWAAAECBAgQIECAwBQBoZvtsWIF3njjjTh95syKHb+BEyBAYJbAm9705jjvbW+d1czvCRAgQIAAAQIECBBYhgJCt2W4KIaUJpCFbv/7wx+lNdaKAAECK1Bg3bp1QrcVuG6GTIAAAQIECBAgQCATELrZBytWQOi2YpfOwAkQSBQQuiVCaUaAAAECBAgQIEBgGQoI3ZbhohhSmoDQLc1pdbU6FY/e8yfx98d+Lu765M3x06trcmZDYEJA6GZTECBAgAABAgQIEFi5AkK3lbt2a37kyz50+7cHY+/xnbFv7svxQNwct/7MkCX7Tjzwu9+M904ES6fi0YPfjl/YfVE8dM/344Z7rop3Dul2qdouyKI56O/Eo/+wMa6b+3Y8evFVcd3GpZqQ5xI4NwJCt3Pj7CkECBAgQIAAAQIEzoaA0O1sqOrznAhkodvrr7/R86zX4qUXjscrb98cG962+MN57aUT8YP1G2f2nbU7+uoF8e4LJ1+EfubFE/HqT2yMC9ZNju/Mi6ciLnxHdA79tR/GsWOvxDveVfx+Wj+TPb8cJ1+M2NAxnm6ll+Pkd0/Hj2fPOnMqjvzgx2LzxedHx5A7Pv5ynHzhtXh72X5ksW762pw5FcdevSA2dcFEsa6nXjkvLirnP2t1u9bqzItH40fnzXdvtOc16/kTv8/W73/WxaYL3xqz9lFu9t+v1F2cv7Ex5mo93hnx/f+KuCh5XTLDl2L9xT37a/CEpn+g+zvQ8f3M5nPidNHZ+RtG35nGz9f/5FzPvljkQS+z7t7yljcvsxEZDgECBAgQIECAAAECKQJCtxQlbQgQIECAAAECBAgQIECAAAECBAgMEBC6DcDSlAABAgQIECBAgAABAgQIECBAgECKgNAtRUkbAgQIECBAgAABAgQIECBAgAABAgMEhG4DsDQlQIAAAQIECBAgQIAAAQIECBAgkCIgdEtR0oYAAQIECBAgQIAAAQIECBAgQIDAAAGh2wAsTQkQIECAAAECBAgQIECAAAECBAikCAjdUpS0IUCAAAECBAgQIECAAAECBAgQIDBAQOg2AEtTAgQIECBAgAABAgQIECBAgAABAikCQrcUJW0IECBAgAABAgQIECBAgAABAgQIDBAQug3A0pQAAQIECBAgQIAAAQIECBAgQIBAioDQLUVJGwIECBAgQIAAAQIECBAgQIAAAQIDBIRuA7A0JUCAAAECBAgQIECAAAECBAgQIJAiIHRLUdKGAAECBAgQIECAAAECBAgQIECAwAABodsALE0JECBAgAABAgQIECBAgAABAgQIpAgI3VKUtCFAgAABAgQIECBAgAABAgQIECAwQEDoNgBLUwIECBAgQIAAAQIECBAgQIAAAQIpAkK3FCVtCBAgQIAAAQIECBAgQIAAAQIECAwQELoNwNKUAAECBAgQIECAAAECBAgQIECAQIqA0C1FSRsCBAgQIECAAAECBAgQIECAAAECAwSEbgOwNCVAgAABAgQIECBAgAABAgQIECCQIiB0S1HShgABAgQIECBAgAABAgQIECBAgMAAAaHbACxNCRAgQIAAAQIECBAgQIAAAQIECKQICN1SlLQhQIAAAQIECBAgQIAAAQIECBAgMEBA6DYAS1MCBAgQIECAAAECBAgQIECAAAECKQJCtxQlbQgQIECAAAECBAgQIECAAAECBAgMEBC6DcDSlAABAgQIECBAgAABAgQIECBAgECKgNAtRUkbAgQIECBAgAABAgQIECBAgAABAgMEhG4DsDQlQIAAAQIECBAgQIAAAQIECBAgkCIgdEtR0oYAAQIECBAgQIAAAQIECBAgQIDAAAGh2wAsTQkQIECAAAECBAgQIECAAAECBAikCAjdUpS0IUCAAAECBAgQIECAAAECBAgQIDBAQOg2AEtTAgQIECBAgAABAgQIECBAgAABAikCQrcUJW0IECBAgAABAgQIECBAgAABAgQIDBAQug3A0pQAAQIECBAgQIAAAQIECBAgQIBAioDQLUVJGwIECBAgQIAAAQIECBAgQIAAAQIDBIRuA7A0JUCAAAECBAgQIECAAAECBAgQIJAiIHRLUdKGAAECBAgQIECAAAECBAgQIECAwAABodsALE0JECBAgAABAgQIECBAgAABAgQIpAgI3VKUtCFAgAABAgQIECBAgAABAgQIECAwQEDoNgBLUwIECBAgQIAAAQIECBAgQIAAAQIpAkK3FCVtCBAgQIAAAQIECBAgQIAAAQIECAwQELoNwNKUAAECBAgQIECAAAECBAgQIECAQIqA0C1FSRsCBAgQIECAAAECBAgQIECAAAECAwSEbgOwNCVAgAABAgQIECBAgAABAgQIECCQIiB0S1HShgABAgQIECBAgAABAgQIECBAgMAAAaHbACxNCRAgQIAAAQIECBAgQIAAAQIECKQICN1SlLQhQIAAAQIECBAgQIAAAQIECBAgMEBA6DYAS1MCBAgQIECAAAECBAgQIECAAAECKQJCtxQlbQgQIECAAAECBAgQIECAAAECBAgMEBC6DcDSlAABAgQIECBAgAABAgQIECBAgECKgNAtRUkbAgQIECBAgAABAgQIECBAgAABAgMEhG4DsDQlQIAAAQIECBAgQIAAAQIECBAgkCIgdEtR0oYAAQIECBAgQIAAAQIECBAgQIDAAAGh2wAsTQkQIECAAAECBAgQIECAAAECBAikCAjdUpS0IUCAAAECBAgQIECAAAECBAgQILAKBP4flm2NcJqHTjEAAAAASUVORK5CYII=&quot;"/>
    <we:property name="snapshotAltText" value="&quot;Bezbariérovost, Vyhledávání&quot;"/>
    <we:property name="snapshotLastRefreshTime" value="&quot;23. 4. 25 8:50&quot;"/>
    <we:property name="snapshotTimestamp" value="&quot;1745393634393&quot;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Purpose xmlns="f577acbf-5b0b-4b4f-9948-268e97f8d3a4">Informational</Document_x0020_Purpose>
    <Initiatives xmlns="f577acbf-5b0b-4b4f-9948-268e97f8d3a4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401524DC532D42A0E0ED886331A72B" ma:contentTypeVersion="15" ma:contentTypeDescription="Create a new document." ma:contentTypeScope="" ma:versionID="aba17d7263e5a17e1efe42a3571abb41">
  <xsd:schema xmlns:xsd="http://www.w3.org/2001/XMLSchema" xmlns:xs="http://www.w3.org/2001/XMLSchema" xmlns:p="http://schemas.microsoft.com/office/2006/metadata/properties" xmlns:ns2="f577acbf-5b0b-4b4f-9948-268e97f8d3a4" xmlns:ns3="b1e4d6ee-9f6f-43f8-a618-24f3d84da28f" targetNamespace="http://schemas.microsoft.com/office/2006/metadata/properties" ma:root="true" ma:fieldsID="e4e3c9c8ed1c3d723d02c9f1cb24d19a" ns2:_="" ns3:_="">
    <xsd:import namespace="f577acbf-5b0b-4b4f-9948-268e97f8d3a4"/>
    <xsd:import namespace="b1e4d6ee-9f6f-43f8-a618-24f3d84da2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Document_x0020_Purpose" minOccurs="0"/>
                <xsd:element ref="ns2:Initiative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7acbf-5b0b-4b4f-9948-268e97f8d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ocument_x0020_Purpose" ma:index="14" nillable="true" ma:displayName="Document Purpose" ma:default="Informational" ma:format="Dropdown" ma:internalName="Document_x0020_Purpose">
      <xsd:simpleType>
        <xsd:restriction base="dms:Choice">
          <xsd:enumeration value="Informational"/>
          <xsd:enumeration value="Feature Spec"/>
          <xsd:enumeration value="Engineering Design"/>
          <xsd:enumeration value="Planning"/>
        </xsd:restriction>
      </xsd:simpleType>
    </xsd:element>
    <xsd:element name="Initiatives" ma:index="15" nillable="true" ma:displayName="Initiatives" ma:description="List of initiatives related to this document" ma:internalName="Initiativ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d-in MAU"/>
                    <xsd:enumeration value="Custom Functions"/>
                    <xsd:enumeration value="Data &amp; Analytics"/>
                    <xsd:enumeration value="DevEx: Portals &amp; Programs"/>
                    <xsd:enumeration value="DevEx: Tools &amp; Libraries"/>
                    <xsd:enumeration value="Engineering"/>
                    <xsd:enumeration value="Excel API"/>
                    <xsd:enumeration value="In-Market Support"/>
                    <xsd:enumeration value="Maker Access"/>
                    <xsd:enumeration value="SDX Runtime &amp; Partners"/>
                    <xsd:enumeration value="SDX Service Delivery"/>
                    <xsd:enumeration value="SDX API &amp; Pipeline"/>
                    <xsd:enumeration value="Shield &amp; OCE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4d6ee-9f6f-43f8-a618-24f3d84da28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3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7AB1FA-2F28-4684-9230-02ACEB6C0B0A}">
  <ds:schemaRefs>
    <ds:schemaRef ds:uri="http://purl.org/dc/elements/1.1/"/>
    <ds:schemaRef ds:uri="http://schemas.microsoft.com/office/2006/metadata/properties"/>
    <ds:schemaRef ds:uri="b1e4d6ee-9f6f-43f8-a618-24f3d84da28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577acbf-5b0b-4b4f-9948-268e97f8d3a4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1AFCC0-734A-4A90-A597-A1CB34860D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29C39-1C4E-4B06-A1F4-2510F2DAC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7acbf-5b0b-4b4f-9948-268e97f8d3a4"/>
    <ds:schemaRef ds:uri="b1e4d6ee-9f6f-43f8-a618-24f3d84da2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85</Words>
  <Application>Microsoft Office PowerPoint</Application>
  <PresentationFormat>Širokoúhlá obrazovka</PresentationFormat>
  <Paragraphs>10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Times New Roman</vt:lpstr>
      <vt:lpstr>Office Theme</vt:lpstr>
      <vt:lpstr>Microsoft Power BI</vt:lpstr>
      <vt:lpstr>Relaunch the add-in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Mgr. Vladimír Kuzba</cp:lastModifiedBy>
  <cp:revision>3</cp:revision>
  <dcterms:created xsi:type="dcterms:W3CDTF">2018-06-07T21:39:02Z</dcterms:created>
  <dcterms:modified xsi:type="dcterms:W3CDTF">2025-04-23T07:39:30Z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0x010100CD401524DC532D42A0E0ED886331A72B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t-dahop@microsoft.com</vt:lpwstr>
  </property>
  <property fmtid="{D5CDD505-2E9C-101B-9397-08002B2CF9AE}" pid="6" name="MSIP_Label_f42aa342-8706-4288-bd11-ebb85995028c_SetDate">
    <vt:lpwstr>2018-06-18T13:45:27.3782680Z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